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dobe MFFM Bengali Bold" panose="020B0604020202020204" charset="0"/>
      <p:regular r:id="rId12"/>
    </p:embeddedFont>
    <p:embeddedFont>
      <p:font typeface="Canva Sans Bold" panose="020B0604020202020204" charset="0"/>
      <p:regular r:id="rId13"/>
    </p:embeddedFont>
    <p:embeddedFont>
      <p:font typeface="Mistrully" panose="020B0604020202020204" charset="0"/>
      <p:regular r:id="rId14"/>
    </p:embeddedFont>
    <p:embeddedFont>
      <p:font typeface="TT Fors" panose="020B0604020202020204" charset="0"/>
      <p:regular r:id="rId15"/>
    </p:embeddedFont>
    <p:embeddedFont>
      <p:font typeface="TT Fors Bold" panose="020B0604020202020204" charset="0"/>
      <p:regular r:id="rId16"/>
    </p:embeddedFont>
    <p:embeddedFont>
      <p:font typeface="TT Norms" panose="020B0604020202020204" charset="0"/>
      <p:regular r:id="rId17"/>
    </p:embeddedFont>
    <p:embeddedFont>
      <p:font typeface="TT Norms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6.png"/><Relationship Id="rId21" Type="http://schemas.openxmlformats.org/officeDocument/2006/relationships/image" Target="../media/image38.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5.jpeg"/><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svg"/><Relationship Id="rId24" Type="http://schemas.openxmlformats.org/officeDocument/2006/relationships/image" Target="../media/image41.svg"/><Relationship Id="rId5" Type="http://schemas.openxmlformats.org/officeDocument/2006/relationships/image" Target="../media/image3.svg"/><Relationship Id="rId15" Type="http://schemas.openxmlformats.org/officeDocument/2006/relationships/image" Target="../media/image32.sv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png"/><Relationship Id="rId9" Type="http://schemas.openxmlformats.org/officeDocument/2006/relationships/image" Target="../media/image26.svg"/><Relationship Id="rId14" Type="http://schemas.openxmlformats.org/officeDocument/2006/relationships/image" Target="../media/image31.png"/><Relationship Id="rId22"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dirty="0"/>
          </a:p>
        </p:txBody>
      </p:sp>
      <p:sp>
        <p:nvSpPr>
          <p:cNvPr id="3" name="Freeform 3"/>
          <p:cNvSpPr/>
          <p:nvPr/>
        </p:nvSpPr>
        <p:spPr>
          <a:xfrm>
            <a:off x="4232235" y="5695876"/>
            <a:ext cx="4006890" cy="8135817"/>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a:grpSpLocks noChangeAspect="1"/>
          </p:cNvGrpSpPr>
          <p:nvPr/>
        </p:nvGrpSpPr>
        <p:grpSpPr>
          <a:xfrm>
            <a:off x="4411293" y="5813499"/>
            <a:ext cx="3665577" cy="7331154"/>
            <a:chOff x="0" y="0"/>
            <a:chExt cx="3175000" cy="6350000"/>
          </a:xfrm>
        </p:grpSpPr>
        <p:sp>
          <p:nvSpPr>
            <p:cNvPr id="5" name="Freeform 5"/>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5"/>
              <a:stretch>
                <a:fillRect t="-890" b="-890"/>
              </a:stretch>
            </a:blipFill>
          </p:spPr>
        </p:sp>
        <p:sp>
          <p:nvSpPr>
            <p:cNvPr id="6" name="Freeform 6"/>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7" name="Freeform 7"/>
          <p:cNvSpPr/>
          <p:nvPr/>
        </p:nvSpPr>
        <p:spPr>
          <a:xfrm>
            <a:off x="10034966" y="5695876"/>
            <a:ext cx="4006890" cy="8135817"/>
          </a:xfrm>
          <a:custGeom>
            <a:avLst/>
            <a:gdLst/>
            <a:ahLst/>
            <a:cxnLst/>
            <a:rect l="l" t="t" r="r" b="b"/>
            <a:pathLst>
              <a:path w="4006890" h="8135817">
                <a:moveTo>
                  <a:pt x="0" y="0"/>
                </a:moveTo>
                <a:lnTo>
                  <a:pt x="4006890" y="0"/>
                </a:lnTo>
                <a:lnTo>
                  <a:pt x="4006890" y="8135817"/>
                </a:lnTo>
                <a:lnTo>
                  <a:pt x="0" y="813581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a:grpSpLocks noChangeAspect="1"/>
          </p:cNvGrpSpPr>
          <p:nvPr/>
        </p:nvGrpSpPr>
        <p:grpSpPr>
          <a:xfrm>
            <a:off x="10214024" y="5813499"/>
            <a:ext cx="3665577" cy="7331154"/>
            <a:chOff x="0" y="0"/>
            <a:chExt cx="3175000" cy="6350000"/>
          </a:xfrm>
        </p:grpSpPr>
        <p:sp>
          <p:nvSpPr>
            <p:cNvPr id="9" name="Freeform 9"/>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6"/>
              <a:stretch>
                <a:fillRect l="-132454" r="-137060"/>
              </a:stretch>
            </a:blipFill>
          </p:spPr>
        </p:sp>
        <p:sp>
          <p:nvSpPr>
            <p:cNvPr id="10" name="Freeform 10"/>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sp>
        <p:nvSpPr>
          <p:cNvPr id="11" name="Freeform 11"/>
          <p:cNvSpPr/>
          <p:nvPr/>
        </p:nvSpPr>
        <p:spPr>
          <a:xfrm>
            <a:off x="6867931" y="4326442"/>
            <a:ext cx="4542613" cy="9223580"/>
          </a:xfrm>
          <a:custGeom>
            <a:avLst/>
            <a:gdLst/>
            <a:ahLst/>
            <a:cxnLst/>
            <a:rect l="l" t="t" r="r" b="b"/>
            <a:pathLst>
              <a:path w="4542613" h="9223580">
                <a:moveTo>
                  <a:pt x="0" y="0"/>
                </a:moveTo>
                <a:lnTo>
                  <a:pt x="4542613" y="0"/>
                </a:lnTo>
                <a:lnTo>
                  <a:pt x="4542613" y="9223580"/>
                </a:lnTo>
                <a:lnTo>
                  <a:pt x="0" y="92235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a:grpSpLocks noChangeAspect="1"/>
          </p:cNvGrpSpPr>
          <p:nvPr/>
        </p:nvGrpSpPr>
        <p:grpSpPr>
          <a:xfrm>
            <a:off x="7069806" y="4459792"/>
            <a:ext cx="4155667" cy="8311334"/>
            <a:chOff x="0" y="0"/>
            <a:chExt cx="3175000" cy="6350000"/>
          </a:xfrm>
        </p:grpSpPr>
        <p:sp>
          <p:nvSpPr>
            <p:cNvPr id="13" name="Freeform 13"/>
            <p:cNvSpPr/>
            <p:nvPr/>
          </p:nvSpPr>
          <p:spPr>
            <a:xfrm>
              <a:off x="0" y="0"/>
              <a:ext cx="3175000" cy="6350000"/>
            </a:xfrm>
            <a:custGeom>
              <a:avLst/>
              <a:gdLst/>
              <a:ahLst/>
              <a:cxnLst/>
              <a:rect l="l" t="t" r="r" b="b"/>
              <a:pathLst>
                <a:path w="3175000" h="6350000">
                  <a:moveTo>
                    <a:pt x="2667000" y="6350000"/>
                  </a:moveTo>
                  <a:lnTo>
                    <a:pt x="508000" y="6350000"/>
                  </a:lnTo>
                  <a:cubicBezTo>
                    <a:pt x="227330" y="6350000"/>
                    <a:pt x="0" y="6122670"/>
                    <a:pt x="0" y="5842000"/>
                  </a:cubicBezTo>
                  <a:lnTo>
                    <a:pt x="0" y="508000"/>
                  </a:lnTo>
                  <a:cubicBezTo>
                    <a:pt x="0" y="227330"/>
                    <a:pt x="227330" y="0"/>
                    <a:pt x="508000" y="0"/>
                  </a:cubicBezTo>
                  <a:lnTo>
                    <a:pt x="2667000" y="0"/>
                  </a:lnTo>
                  <a:cubicBezTo>
                    <a:pt x="2947670" y="0"/>
                    <a:pt x="3175000" y="227330"/>
                    <a:pt x="3175000" y="508000"/>
                  </a:cubicBezTo>
                  <a:lnTo>
                    <a:pt x="3175000" y="5842000"/>
                  </a:lnTo>
                  <a:cubicBezTo>
                    <a:pt x="3175000" y="6122670"/>
                    <a:pt x="2947670" y="6350000"/>
                    <a:pt x="2667000" y="6350000"/>
                  </a:cubicBezTo>
                  <a:close/>
                </a:path>
              </a:pathLst>
            </a:custGeom>
            <a:blipFill>
              <a:blip r:embed="rId7"/>
              <a:stretch>
                <a:fillRect t="-2040"/>
              </a:stretch>
            </a:blipFill>
          </p:spPr>
        </p:sp>
        <p:sp>
          <p:nvSpPr>
            <p:cNvPr id="14" name="Freeform 14"/>
            <p:cNvSpPr/>
            <p:nvPr/>
          </p:nvSpPr>
          <p:spPr>
            <a:xfrm>
              <a:off x="0" y="0"/>
              <a:ext cx="3175000" cy="6350000"/>
            </a:xfrm>
            <a:custGeom>
              <a:avLst/>
              <a:gdLst/>
              <a:ahLst/>
              <a:cxnLst/>
              <a:rect l="l" t="t" r="r" b="b"/>
              <a:pathLst>
                <a:path w="3175000" h="6350000">
                  <a:moveTo>
                    <a:pt x="2667000" y="19050"/>
                  </a:moveTo>
                  <a:cubicBezTo>
                    <a:pt x="2936240" y="19050"/>
                    <a:pt x="3155950" y="238760"/>
                    <a:pt x="3155950" y="508000"/>
                  </a:cubicBezTo>
                  <a:lnTo>
                    <a:pt x="3155950" y="5842000"/>
                  </a:lnTo>
                  <a:cubicBezTo>
                    <a:pt x="3155950" y="6111240"/>
                    <a:pt x="2936240" y="6330950"/>
                    <a:pt x="2667000" y="6330950"/>
                  </a:cubicBezTo>
                  <a:lnTo>
                    <a:pt x="508000" y="6330950"/>
                  </a:lnTo>
                  <a:cubicBezTo>
                    <a:pt x="238760" y="6330950"/>
                    <a:pt x="19050" y="6111240"/>
                    <a:pt x="19050" y="5842000"/>
                  </a:cubicBezTo>
                  <a:lnTo>
                    <a:pt x="19050" y="508000"/>
                  </a:lnTo>
                  <a:cubicBezTo>
                    <a:pt x="19050" y="238760"/>
                    <a:pt x="238760" y="19050"/>
                    <a:pt x="508000" y="19050"/>
                  </a:cubicBezTo>
                  <a:lnTo>
                    <a:pt x="2667000" y="19050"/>
                  </a:lnTo>
                  <a:moveTo>
                    <a:pt x="2667000" y="0"/>
                  </a:moveTo>
                  <a:lnTo>
                    <a:pt x="508000" y="0"/>
                  </a:lnTo>
                  <a:cubicBezTo>
                    <a:pt x="227330" y="0"/>
                    <a:pt x="0" y="227330"/>
                    <a:pt x="0" y="508000"/>
                  </a:cubicBezTo>
                  <a:lnTo>
                    <a:pt x="0" y="5842000"/>
                  </a:lnTo>
                  <a:cubicBezTo>
                    <a:pt x="0" y="6122670"/>
                    <a:pt x="227330" y="6350000"/>
                    <a:pt x="508000" y="6350000"/>
                  </a:cubicBezTo>
                  <a:lnTo>
                    <a:pt x="2667000" y="6350000"/>
                  </a:lnTo>
                  <a:cubicBezTo>
                    <a:pt x="2947670" y="6350000"/>
                    <a:pt x="3175000" y="6122670"/>
                    <a:pt x="3175000" y="5842000"/>
                  </a:cubicBezTo>
                  <a:lnTo>
                    <a:pt x="3175000" y="508000"/>
                  </a:lnTo>
                  <a:cubicBezTo>
                    <a:pt x="3175000" y="227330"/>
                    <a:pt x="2947670" y="0"/>
                    <a:pt x="2667000" y="0"/>
                  </a:cubicBezTo>
                  <a:lnTo>
                    <a:pt x="2667000" y="0"/>
                  </a:lnTo>
                  <a:close/>
                </a:path>
              </a:pathLst>
            </a:custGeom>
            <a:solidFill>
              <a:srgbClr val="020202"/>
            </a:solidFill>
          </p:spPr>
        </p:sp>
      </p:grpSp>
      <p:pic>
        <p:nvPicPr>
          <p:cNvPr id="15" name="Picture 15"/>
          <p:cNvPicPr>
            <a:picLocks noChangeAspect="1"/>
          </p:cNvPicPr>
          <p:nvPr/>
        </p:nvPicPr>
        <p:blipFill>
          <a:blip r:embed="rId8"/>
          <a:srcRect/>
          <a:stretch>
            <a:fillRect/>
          </a:stretch>
        </p:blipFill>
        <p:spPr>
          <a:xfrm>
            <a:off x="12997143" y="1557593"/>
            <a:ext cx="1764916" cy="2017047"/>
          </a:xfrm>
          <a:prstGeom prst="rect">
            <a:avLst/>
          </a:prstGeom>
        </p:spPr>
      </p:pic>
      <p:sp>
        <p:nvSpPr>
          <p:cNvPr id="16" name="TextBox 16"/>
          <p:cNvSpPr txBox="1"/>
          <p:nvPr/>
        </p:nvSpPr>
        <p:spPr>
          <a:xfrm>
            <a:off x="762000" y="523240"/>
            <a:ext cx="5255675" cy="323215"/>
          </a:xfrm>
          <a:prstGeom prst="rect">
            <a:avLst/>
          </a:prstGeom>
        </p:spPr>
        <p:txBody>
          <a:bodyPr lIns="0" tIns="0" rIns="0" bIns="0" rtlCol="0" anchor="t">
            <a:spAutoFit/>
          </a:bodyPr>
          <a:lstStyle/>
          <a:p>
            <a:pPr algn="l">
              <a:lnSpc>
                <a:spcPts val="2659"/>
              </a:lnSpc>
            </a:pPr>
            <a:r>
              <a:rPr lang="en-US" sz="1899" b="1">
                <a:solidFill>
                  <a:srgbClr val="000000"/>
                </a:solidFill>
                <a:latin typeface="TT Fors Bold"/>
                <a:ea typeface="TT Fors Bold"/>
                <a:cs typeface="TT Fors Bold"/>
                <a:sym typeface="TT Fors Bold"/>
              </a:rPr>
              <a:t>Android Mobile App Development(JAVA)</a:t>
            </a:r>
          </a:p>
        </p:txBody>
      </p:sp>
      <p:sp>
        <p:nvSpPr>
          <p:cNvPr id="17" name="TextBox 17"/>
          <p:cNvSpPr txBox="1"/>
          <p:nvPr/>
        </p:nvSpPr>
        <p:spPr>
          <a:xfrm>
            <a:off x="762000" y="849312"/>
            <a:ext cx="5255675" cy="306705"/>
          </a:xfrm>
          <a:prstGeom prst="rect">
            <a:avLst/>
          </a:prstGeom>
        </p:spPr>
        <p:txBody>
          <a:bodyPr lIns="0" tIns="0" rIns="0" bIns="0" rtlCol="0" anchor="t">
            <a:spAutoFit/>
          </a:bodyPr>
          <a:lstStyle/>
          <a:p>
            <a:pPr algn="just">
              <a:lnSpc>
                <a:spcPts val="2519"/>
              </a:lnSpc>
            </a:pPr>
            <a:r>
              <a:rPr lang="en-US" sz="1799">
                <a:solidFill>
                  <a:srgbClr val="545454"/>
                </a:solidFill>
                <a:latin typeface="TT Fors"/>
                <a:ea typeface="TT Fors"/>
                <a:cs typeface="TT Fors"/>
                <a:sym typeface="TT Fors"/>
              </a:rPr>
              <a:t>EDGE (CBI-017)</a:t>
            </a:r>
          </a:p>
        </p:txBody>
      </p:sp>
      <p:sp>
        <p:nvSpPr>
          <p:cNvPr id="18" name="TextBox 18"/>
          <p:cNvSpPr txBox="1"/>
          <p:nvPr/>
        </p:nvSpPr>
        <p:spPr>
          <a:xfrm>
            <a:off x="6017675" y="2737566"/>
            <a:ext cx="6848229" cy="2405934"/>
          </a:xfrm>
          <a:prstGeom prst="rect">
            <a:avLst/>
          </a:prstGeom>
        </p:spPr>
        <p:txBody>
          <a:bodyPr lIns="0" tIns="0" rIns="0" bIns="0" rtlCol="0" anchor="t">
            <a:spAutoFit/>
          </a:bodyPr>
          <a:lstStyle/>
          <a:p>
            <a:pPr algn="ctr">
              <a:lnSpc>
                <a:spcPts val="9245"/>
              </a:lnSpc>
            </a:pPr>
            <a:r>
              <a:rPr lang="en-US" sz="9245" b="1" spc="-462" dirty="0" err="1">
                <a:solidFill>
                  <a:srgbClr val="000000"/>
                </a:solidFill>
                <a:latin typeface="TT Norms Bold"/>
                <a:ea typeface="TT Norms Bold"/>
                <a:cs typeface="TT Norms Bold"/>
                <a:sym typeface="TT Norms Bold"/>
              </a:rPr>
              <a:t>PokeJøurnèÿ</a:t>
            </a:r>
            <a:endParaRPr lang="en-US" sz="9245" b="1" spc="-462" dirty="0">
              <a:solidFill>
                <a:srgbClr val="000000"/>
              </a:solidFill>
              <a:latin typeface="TT Norms Bold"/>
              <a:ea typeface="TT Norms Bold"/>
              <a:cs typeface="TT Norms Bold"/>
              <a:sym typeface="TT Norms Bold"/>
            </a:endParaRPr>
          </a:p>
          <a:p>
            <a:pPr algn="ctr">
              <a:lnSpc>
                <a:spcPts val="9245"/>
              </a:lnSpc>
            </a:pPr>
            <a:endParaRPr lang="en-US" sz="9245" b="1" spc="-462" dirty="0">
              <a:solidFill>
                <a:srgbClr val="000000"/>
              </a:solidFill>
              <a:latin typeface="TT Norms Bold"/>
              <a:ea typeface="TT Norms Bold"/>
              <a:cs typeface="TT Norms Bold"/>
              <a:sym typeface="TT Norms Bold"/>
            </a:endParaRPr>
          </a:p>
        </p:txBody>
      </p:sp>
      <p:sp>
        <p:nvSpPr>
          <p:cNvPr id="19" name="TextBox 19"/>
          <p:cNvSpPr txBox="1"/>
          <p:nvPr/>
        </p:nvSpPr>
        <p:spPr>
          <a:xfrm>
            <a:off x="5659630" y="1445341"/>
            <a:ext cx="7822302" cy="930275"/>
          </a:xfrm>
          <a:prstGeom prst="rect">
            <a:avLst/>
          </a:prstGeom>
        </p:spPr>
        <p:txBody>
          <a:bodyPr lIns="0" tIns="0" rIns="0" bIns="0" rtlCol="0" anchor="t">
            <a:spAutoFit/>
          </a:bodyPr>
          <a:lstStyle/>
          <a:p>
            <a:pPr algn="ctr">
              <a:lnSpc>
                <a:spcPts val="6999"/>
              </a:lnSpc>
            </a:pPr>
            <a:r>
              <a:rPr lang="en-US" sz="6999" dirty="0">
                <a:solidFill>
                  <a:srgbClr val="CB6CE6"/>
                </a:solidFill>
                <a:latin typeface="Mistrully"/>
                <a:ea typeface="Mistrully"/>
                <a:cs typeface="Mistrully"/>
                <a:sym typeface="Mistrully"/>
              </a:rPr>
              <a:t>Introducing My App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8">
                                            <p:txEl>
                                              <p:pRg st="0" end="0"/>
                                            </p:txEl>
                                          </p:spTgt>
                                        </p:tgtEl>
                                        <p:attrNameLst>
                                          <p:attrName>style.visibility</p:attrName>
                                        </p:attrNameLst>
                                      </p:cBhvr>
                                      <p:to>
                                        <p:strVal val="visible"/>
                                      </p:to>
                                    </p:set>
                                    <p:animEffect transition="in" filter="fade">
                                      <p:cBhvr>
                                        <p:cTn id="12" dur="1000"/>
                                        <p:tgtEl>
                                          <p:spTgt spid="18">
                                            <p:txEl>
                                              <p:pRg st="0" end="0"/>
                                            </p:txEl>
                                          </p:spTgt>
                                        </p:tgtEl>
                                      </p:cBhvr>
                                    </p:animEffect>
                                    <p:anim calcmode="lin" valueType="num">
                                      <p:cBhvr>
                                        <p:cTn id="13"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sp>
        <p:nvSpPr>
          <p:cNvPr id="3" name="TextBox 3"/>
          <p:cNvSpPr txBox="1"/>
          <p:nvPr/>
        </p:nvSpPr>
        <p:spPr>
          <a:xfrm>
            <a:off x="5155777" y="4524875"/>
            <a:ext cx="7976445" cy="1456325"/>
          </a:xfrm>
          <a:prstGeom prst="rect">
            <a:avLst/>
          </a:prstGeom>
        </p:spPr>
        <p:txBody>
          <a:bodyPr lIns="0" tIns="0" rIns="0" bIns="0" rtlCol="0" anchor="t">
            <a:spAutoFit/>
          </a:bodyPr>
          <a:lstStyle/>
          <a:p>
            <a:pPr algn="l">
              <a:lnSpc>
                <a:spcPts val="11053"/>
              </a:lnSpc>
            </a:pPr>
            <a:r>
              <a:rPr lang="en-US" sz="11053" b="1" spc="-552">
                <a:solidFill>
                  <a:srgbClr val="000000"/>
                </a:solidFill>
                <a:latin typeface="TT Norms Bold"/>
                <a:ea typeface="TT Norms Bold"/>
                <a:cs typeface="TT Norms Bold"/>
                <a:sym typeface="TT Norms Bold"/>
              </a:rPr>
              <a:t>THANK YOU</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Freeform 3"/>
          <p:cNvSpPr/>
          <p:nvPr/>
        </p:nvSpPr>
        <p:spPr>
          <a:xfrm>
            <a:off x="6564913" y="5843016"/>
            <a:ext cx="3446722" cy="1065350"/>
          </a:xfrm>
          <a:custGeom>
            <a:avLst/>
            <a:gdLst/>
            <a:ahLst/>
            <a:cxnLst/>
            <a:rect l="l" t="t" r="r" b="b"/>
            <a:pathLst>
              <a:path w="3446722" h="1065350">
                <a:moveTo>
                  <a:pt x="0" y="0"/>
                </a:moveTo>
                <a:lnTo>
                  <a:pt x="3446722" y="0"/>
                </a:lnTo>
                <a:lnTo>
                  <a:pt x="3446722" y="1065350"/>
                </a:lnTo>
                <a:lnTo>
                  <a:pt x="0" y="1065350"/>
                </a:lnTo>
                <a:lnTo>
                  <a:pt x="0" y="0"/>
                </a:lnTo>
                <a:close/>
              </a:path>
            </a:pathLst>
          </a:custGeom>
          <a:blipFill>
            <a:blip r:embed="rId3">
              <a:alphaModFix amt="36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853467" y="1333852"/>
            <a:ext cx="7920990" cy="3809648"/>
            <a:chOff x="0" y="0"/>
            <a:chExt cx="2086187" cy="1003364"/>
          </a:xfrm>
        </p:grpSpPr>
        <p:sp>
          <p:nvSpPr>
            <p:cNvPr id="5" name="Freeform 5"/>
            <p:cNvSpPr/>
            <p:nvPr/>
          </p:nvSpPr>
          <p:spPr>
            <a:xfrm>
              <a:off x="0" y="0"/>
              <a:ext cx="2086187" cy="1003364"/>
            </a:xfrm>
            <a:custGeom>
              <a:avLst/>
              <a:gdLst/>
              <a:ahLst/>
              <a:cxnLst/>
              <a:rect l="l" t="t" r="r" b="b"/>
              <a:pathLst>
                <a:path w="2086187" h="1003364">
                  <a:moveTo>
                    <a:pt x="49847" y="0"/>
                  </a:moveTo>
                  <a:lnTo>
                    <a:pt x="2036340" y="0"/>
                  </a:lnTo>
                  <a:cubicBezTo>
                    <a:pt x="2049560" y="0"/>
                    <a:pt x="2062239" y="5252"/>
                    <a:pt x="2071587" y="14600"/>
                  </a:cubicBezTo>
                  <a:cubicBezTo>
                    <a:pt x="2080935" y="23948"/>
                    <a:pt x="2086187" y="36627"/>
                    <a:pt x="2086187" y="49847"/>
                  </a:cubicBezTo>
                  <a:lnTo>
                    <a:pt x="2086187" y="953517"/>
                  </a:lnTo>
                  <a:cubicBezTo>
                    <a:pt x="2086187" y="966738"/>
                    <a:pt x="2080935" y="979416"/>
                    <a:pt x="2071587" y="988764"/>
                  </a:cubicBezTo>
                  <a:cubicBezTo>
                    <a:pt x="2062239" y="998113"/>
                    <a:pt x="2049560" y="1003364"/>
                    <a:pt x="2036340" y="1003364"/>
                  </a:cubicBezTo>
                  <a:lnTo>
                    <a:pt x="49847" y="1003364"/>
                  </a:lnTo>
                  <a:cubicBezTo>
                    <a:pt x="22317" y="1003364"/>
                    <a:pt x="0" y="981047"/>
                    <a:pt x="0" y="953517"/>
                  </a:cubicBezTo>
                  <a:lnTo>
                    <a:pt x="0" y="49847"/>
                  </a:lnTo>
                  <a:cubicBezTo>
                    <a:pt x="0" y="36627"/>
                    <a:pt x="5252" y="23948"/>
                    <a:pt x="14600" y="14600"/>
                  </a:cubicBezTo>
                  <a:cubicBezTo>
                    <a:pt x="23948" y="5252"/>
                    <a:pt x="36627" y="0"/>
                    <a:pt x="49847" y="0"/>
                  </a:cubicBezTo>
                  <a:close/>
                </a:path>
              </a:pathLst>
            </a:custGeom>
            <a:solidFill>
              <a:srgbClr val="DEFFF5"/>
            </a:solidFill>
            <a:ln w="38100" cap="rnd">
              <a:solidFill>
                <a:srgbClr val="000000"/>
              </a:solidFill>
              <a:prstDash val="solid"/>
              <a:round/>
            </a:ln>
          </p:spPr>
        </p:sp>
        <p:sp>
          <p:nvSpPr>
            <p:cNvPr id="6" name="TextBox 6"/>
            <p:cNvSpPr txBox="1"/>
            <p:nvPr/>
          </p:nvSpPr>
          <p:spPr>
            <a:xfrm>
              <a:off x="0" y="-47625"/>
              <a:ext cx="2086187" cy="1050989"/>
            </a:xfrm>
            <a:prstGeom prst="rect">
              <a:avLst/>
            </a:prstGeom>
          </p:spPr>
          <p:txBody>
            <a:bodyPr lIns="50800" tIns="50800" rIns="50800" bIns="50800" rtlCol="0" anchor="ctr"/>
            <a:lstStyle/>
            <a:p>
              <a:pPr algn="ctr">
                <a:lnSpc>
                  <a:spcPts val="3780"/>
                </a:lnSpc>
              </a:pPr>
              <a:r>
                <a:rPr lang="en-US" sz="2700" b="1" u="sng" dirty="0">
                  <a:solidFill>
                    <a:srgbClr val="000000"/>
                  </a:solidFill>
                  <a:latin typeface="Adobe MFFM Bengali Bold"/>
                  <a:ea typeface="Adobe MFFM Bengali Bold"/>
                  <a:cs typeface="Adobe MFFM Bengali Bold"/>
                  <a:sym typeface="Adobe MFFM Bengali Bold"/>
                </a:rPr>
                <a:t>Submitted By:</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Name: </a:t>
              </a:r>
              <a:r>
                <a:rPr lang="en-US" sz="2700" b="1" dirty="0" err="1">
                  <a:solidFill>
                    <a:srgbClr val="000000"/>
                  </a:solidFill>
                  <a:latin typeface="Adobe MFFM Bengali Bold"/>
                  <a:ea typeface="Adobe MFFM Bengali Bold"/>
                  <a:cs typeface="Adobe MFFM Bengali Bold"/>
                  <a:sym typeface="Adobe MFFM Bengali Bold"/>
                </a:rPr>
                <a:t>Nazrana</a:t>
              </a:r>
              <a:r>
                <a:rPr lang="en-US" sz="2700" b="1" dirty="0">
                  <a:solidFill>
                    <a:srgbClr val="000000"/>
                  </a:solidFill>
                  <a:latin typeface="Adobe MFFM Bengali Bold"/>
                  <a:ea typeface="Adobe MFFM Bengali Bold"/>
                  <a:cs typeface="Adobe MFFM Bengali Bold"/>
                  <a:sym typeface="Adobe MFFM Bengali Bold"/>
                </a:rPr>
                <a:t> </a:t>
              </a:r>
              <a:r>
                <a:rPr lang="en-US" sz="2700" b="1" dirty="0" err="1">
                  <a:solidFill>
                    <a:srgbClr val="000000"/>
                  </a:solidFill>
                  <a:latin typeface="Adobe MFFM Bengali Bold"/>
                  <a:ea typeface="Adobe MFFM Bengali Bold"/>
                  <a:cs typeface="Adobe MFFM Bengali Bold"/>
                  <a:sym typeface="Adobe MFFM Bengali Bold"/>
                </a:rPr>
                <a:t>Nahreen</a:t>
              </a:r>
              <a:endParaRPr lang="en-US" sz="2700" b="1" dirty="0">
                <a:solidFill>
                  <a:srgbClr val="000000"/>
                </a:solidFill>
                <a:latin typeface="Adobe MFFM Bengali Bold"/>
                <a:ea typeface="Adobe MFFM Bengali Bold"/>
                <a:cs typeface="Adobe MFFM Bengali Bold"/>
                <a:sym typeface="Adobe MFFM Bengali Bold"/>
              </a:endParaRP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ID: C231444</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Department: CSE || Semester:4th</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Course: Mobile App Development </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EDGE (CBI:017) </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International Islamic University Chittagong</a:t>
              </a:r>
            </a:p>
            <a:p>
              <a:pPr algn="ctr">
                <a:lnSpc>
                  <a:spcPts val="1820"/>
                </a:lnSpc>
              </a:pPr>
              <a:endParaRPr lang="en-US" sz="2700" b="1" dirty="0">
                <a:solidFill>
                  <a:srgbClr val="000000"/>
                </a:solidFill>
                <a:latin typeface="Adobe MFFM Bengali Bold"/>
                <a:ea typeface="Adobe MFFM Bengali Bold"/>
                <a:cs typeface="Adobe MFFM Bengali Bold"/>
                <a:sym typeface="Adobe MFFM Bengali Bold"/>
              </a:endParaRPr>
            </a:p>
          </p:txBody>
        </p:sp>
      </p:grpSp>
      <p:grpSp>
        <p:nvGrpSpPr>
          <p:cNvPr id="7" name="Group 7"/>
          <p:cNvGrpSpPr/>
          <p:nvPr/>
        </p:nvGrpSpPr>
        <p:grpSpPr>
          <a:xfrm>
            <a:off x="10592562" y="6028024"/>
            <a:ext cx="5987034" cy="3606638"/>
            <a:chOff x="0" y="-47625"/>
            <a:chExt cx="1576832" cy="949897"/>
          </a:xfrm>
        </p:grpSpPr>
        <p:sp>
          <p:nvSpPr>
            <p:cNvPr id="8" name="Freeform 8"/>
            <p:cNvSpPr/>
            <p:nvPr/>
          </p:nvSpPr>
          <p:spPr>
            <a:xfrm>
              <a:off x="0" y="0"/>
              <a:ext cx="1576832" cy="902272"/>
            </a:xfrm>
            <a:custGeom>
              <a:avLst/>
              <a:gdLst/>
              <a:ahLst/>
              <a:cxnLst/>
              <a:rect l="l" t="t" r="r" b="b"/>
              <a:pathLst>
                <a:path w="1576832" h="902272">
                  <a:moveTo>
                    <a:pt x="65949" y="0"/>
                  </a:moveTo>
                  <a:lnTo>
                    <a:pt x="1510883" y="0"/>
                  </a:lnTo>
                  <a:cubicBezTo>
                    <a:pt x="1547306" y="0"/>
                    <a:pt x="1576832" y="29526"/>
                    <a:pt x="1576832" y="65949"/>
                  </a:cubicBezTo>
                  <a:lnTo>
                    <a:pt x="1576832" y="836323"/>
                  </a:lnTo>
                  <a:cubicBezTo>
                    <a:pt x="1576832" y="872745"/>
                    <a:pt x="1547306" y="902272"/>
                    <a:pt x="1510883" y="902272"/>
                  </a:cubicBezTo>
                  <a:lnTo>
                    <a:pt x="65949" y="902272"/>
                  </a:lnTo>
                  <a:cubicBezTo>
                    <a:pt x="29526" y="902272"/>
                    <a:pt x="0" y="872745"/>
                    <a:pt x="0" y="836323"/>
                  </a:cubicBezTo>
                  <a:lnTo>
                    <a:pt x="0" y="65949"/>
                  </a:lnTo>
                  <a:cubicBezTo>
                    <a:pt x="0" y="29526"/>
                    <a:pt x="29526" y="0"/>
                    <a:pt x="65949" y="0"/>
                  </a:cubicBezTo>
                  <a:close/>
                </a:path>
              </a:pathLst>
            </a:custGeom>
            <a:solidFill>
              <a:srgbClr val="DEFFF5"/>
            </a:solidFill>
            <a:ln w="38100" cap="rnd">
              <a:solidFill>
                <a:srgbClr val="000000"/>
              </a:solidFill>
              <a:prstDash val="solid"/>
              <a:round/>
            </a:ln>
          </p:spPr>
        </p:sp>
        <p:sp>
          <p:nvSpPr>
            <p:cNvPr id="9" name="TextBox 9"/>
            <p:cNvSpPr txBox="1"/>
            <p:nvPr/>
          </p:nvSpPr>
          <p:spPr>
            <a:xfrm>
              <a:off x="0" y="-47625"/>
              <a:ext cx="1576832" cy="949897"/>
            </a:xfrm>
            <a:prstGeom prst="rect">
              <a:avLst/>
            </a:prstGeom>
          </p:spPr>
          <p:txBody>
            <a:bodyPr lIns="50800" tIns="50800" rIns="50800" bIns="50800" rtlCol="0" anchor="ctr"/>
            <a:lstStyle/>
            <a:p>
              <a:pPr algn="ctr">
                <a:lnSpc>
                  <a:spcPts val="3780"/>
                </a:lnSpc>
              </a:pPr>
              <a:r>
                <a:rPr lang="en-US" sz="2700" b="1" u="sng" dirty="0">
                  <a:solidFill>
                    <a:srgbClr val="000000"/>
                  </a:solidFill>
                  <a:latin typeface="Adobe MFFM Bengali Bold"/>
                  <a:ea typeface="Adobe MFFM Bengali Bold"/>
                  <a:cs typeface="Adobe MFFM Bengali Bold"/>
                  <a:sym typeface="Adobe MFFM Bengali Bold"/>
                </a:rPr>
                <a:t>Submitted To:</a:t>
              </a:r>
            </a:p>
            <a:p>
              <a:pPr algn="ctr">
                <a:lnSpc>
                  <a:spcPts val="3780"/>
                </a:lnSpc>
              </a:pPr>
              <a:r>
                <a:rPr lang="en-US" sz="2700" dirty="0">
                  <a:solidFill>
                    <a:srgbClr val="000000"/>
                  </a:solidFill>
                  <a:latin typeface="Adobe MFFM Bengali Bold"/>
                  <a:ea typeface="Adobe MFFM Bengali Bold"/>
                  <a:cs typeface="Adobe MFFM Bengali Bold"/>
                  <a:sym typeface="Adobe MFFM Bengali Bold"/>
                </a:rPr>
                <a:t>Instructor: </a:t>
              </a:r>
              <a:r>
                <a:rPr lang="en-US" sz="2700" b="1" dirty="0" err="1">
                  <a:solidFill>
                    <a:srgbClr val="000000"/>
                  </a:solidFill>
                  <a:latin typeface="Adobe MFFM Bengali Bold"/>
                  <a:ea typeface="Adobe MFFM Bengali Bold"/>
                  <a:cs typeface="Adobe MFFM Bengali Bold"/>
                  <a:sym typeface="Adobe MFFM Bengali Bold"/>
                </a:rPr>
                <a:t>RadiathunTasnia</a:t>
              </a:r>
              <a:endParaRPr lang="en-US" sz="2700" b="1" dirty="0">
                <a:solidFill>
                  <a:srgbClr val="000000"/>
                </a:solidFill>
                <a:latin typeface="Adobe MFFM Bengali Bold"/>
                <a:ea typeface="Adobe MFFM Bengali Bold"/>
                <a:cs typeface="Adobe MFFM Bengali Bold"/>
                <a:sym typeface="Adobe MFFM Bengali Bold"/>
              </a:endParaRP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 Assistant Lecturer CSE, IIUC</a:t>
              </a:r>
            </a:p>
            <a:p>
              <a:pPr algn="ctr">
                <a:lnSpc>
                  <a:spcPts val="3780"/>
                </a:lnSpc>
              </a:pPr>
              <a:r>
                <a:rPr lang="en-US" sz="2700" b="1" dirty="0">
                  <a:solidFill>
                    <a:srgbClr val="000000"/>
                  </a:solidFill>
                  <a:latin typeface="Adobe MFFM Bengali Bold"/>
                  <a:ea typeface="Adobe MFFM Bengali Bold"/>
                  <a:cs typeface="Adobe MFFM Bengali Bold"/>
                  <a:sym typeface="Adobe MFFM Bengali Bold"/>
                </a:rPr>
                <a:t>EDGE (CBI:017)</a:t>
              </a:r>
            </a:p>
            <a:p>
              <a:pPr algn="ctr">
                <a:lnSpc>
                  <a:spcPts val="3780"/>
                </a:lnSpc>
              </a:pPr>
              <a:endParaRPr lang="en-US" sz="2700" b="1" dirty="0">
                <a:solidFill>
                  <a:srgbClr val="000000"/>
                </a:solidFill>
                <a:latin typeface="Adobe MFFM Bengali Bold"/>
                <a:ea typeface="Adobe MFFM Bengali Bold"/>
                <a:cs typeface="Adobe MFFM Bengali Bold"/>
                <a:sym typeface="Adobe MFFM Bengali Bold"/>
              </a:endParaRPr>
            </a:p>
            <a:p>
              <a:pPr algn="ctr">
                <a:lnSpc>
                  <a:spcPts val="1820"/>
                </a:lnSpc>
              </a:pPr>
              <a:endParaRPr lang="en-US" sz="2700" b="1" dirty="0">
                <a:solidFill>
                  <a:srgbClr val="000000"/>
                </a:solidFill>
                <a:latin typeface="Adobe MFFM Bengali Bold"/>
                <a:ea typeface="Adobe MFFM Bengali Bold"/>
                <a:cs typeface="Adobe MFFM Bengali Bold"/>
                <a:sym typeface="Adobe MFFM Bengali Bold"/>
              </a:endParaRPr>
            </a:p>
          </p:txBody>
        </p:sp>
      </p:grpSp>
      <p:sp>
        <p:nvSpPr>
          <p:cNvPr id="10" name="Freeform 10"/>
          <p:cNvSpPr/>
          <p:nvPr/>
        </p:nvSpPr>
        <p:spPr>
          <a:xfrm>
            <a:off x="1028700" y="802386"/>
            <a:ext cx="2049308" cy="1488871"/>
          </a:xfrm>
          <a:custGeom>
            <a:avLst/>
            <a:gdLst/>
            <a:ahLst/>
            <a:cxnLst/>
            <a:rect l="l" t="t" r="r" b="b"/>
            <a:pathLst>
              <a:path w="2049308" h="1488871">
                <a:moveTo>
                  <a:pt x="0" y="0"/>
                </a:moveTo>
                <a:lnTo>
                  <a:pt x="2049308" y="0"/>
                </a:lnTo>
                <a:lnTo>
                  <a:pt x="2049308" y="1488871"/>
                </a:lnTo>
                <a:lnTo>
                  <a:pt x="0" y="14888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5586128" y="5015558"/>
            <a:ext cx="1369716" cy="1892808"/>
          </a:xfrm>
          <a:custGeom>
            <a:avLst/>
            <a:gdLst/>
            <a:ahLst/>
            <a:cxnLst/>
            <a:rect l="l" t="t" r="r" b="b"/>
            <a:pathLst>
              <a:path w="1369716" h="1892808">
                <a:moveTo>
                  <a:pt x="0" y="0"/>
                </a:moveTo>
                <a:lnTo>
                  <a:pt x="1369716" y="0"/>
                </a:lnTo>
                <a:lnTo>
                  <a:pt x="1369716" y="1892808"/>
                </a:lnTo>
                <a:lnTo>
                  <a:pt x="0" y="18928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7289469" y="800926"/>
            <a:ext cx="3709061" cy="795007"/>
          </a:xfrm>
          <a:prstGeom prst="rect">
            <a:avLst/>
          </a:prstGeom>
        </p:spPr>
        <p:txBody>
          <a:bodyPr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Introduction</a:t>
            </a:r>
          </a:p>
        </p:txBody>
      </p:sp>
      <p:sp>
        <p:nvSpPr>
          <p:cNvPr id="4" name="TextBox 4"/>
          <p:cNvSpPr txBox="1"/>
          <p:nvPr/>
        </p:nvSpPr>
        <p:spPr>
          <a:xfrm>
            <a:off x="1197417" y="2612702"/>
            <a:ext cx="15893166" cy="4880621"/>
          </a:xfrm>
          <a:prstGeom prst="rect">
            <a:avLst/>
          </a:prstGeom>
        </p:spPr>
        <p:txBody>
          <a:bodyPr lIns="0" tIns="0" rIns="0" bIns="0" rtlCol="0" anchor="t">
            <a:spAutoFit/>
          </a:bodyPr>
          <a:lstStyle/>
          <a:p>
            <a:pPr algn="ctr">
              <a:lnSpc>
                <a:spcPts val="6373"/>
              </a:lnSpc>
            </a:pPr>
            <a:r>
              <a:rPr lang="en-US" sz="4552" dirty="0" err="1">
                <a:solidFill>
                  <a:srgbClr val="000000"/>
                </a:solidFill>
                <a:latin typeface="Times New Roman"/>
                <a:ea typeface="Times New Roman"/>
                <a:cs typeface="Times New Roman"/>
                <a:sym typeface="Times New Roman"/>
              </a:rPr>
              <a:t>PokeJøurnèÿ</a:t>
            </a:r>
            <a:r>
              <a:rPr lang="en-US" sz="4552" dirty="0">
                <a:solidFill>
                  <a:srgbClr val="000000"/>
                </a:solidFill>
                <a:latin typeface="Times New Roman"/>
                <a:ea typeface="Times New Roman"/>
                <a:cs typeface="Times New Roman"/>
                <a:sym typeface="Times New Roman"/>
              </a:rPr>
              <a:t> is the ultimate travel companion app that helps users stay organized for every journey by creating and managing categorized packing lists, covering everything from basics and personal care to technology and baby essentials. Perfect for work trips or vacations, it ensures no essential item is left behind, making packing simple, organized, and stress-free.</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333" b="-3333"/>
            </a:stretch>
          </a:blipFill>
        </p:spPr>
      </p:sp>
      <p:sp>
        <p:nvSpPr>
          <p:cNvPr id="3" name="TextBox 3"/>
          <p:cNvSpPr txBox="1"/>
          <p:nvPr/>
        </p:nvSpPr>
        <p:spPr>
          <a:xfrm>
            <a:off x="6285375" y="800926"/>
            <a:ext cx="5717249" cy="795007"/>
          </a:xfrm>
          <a:prstGeom prst="rect">
            <a:avLst/>
          </a:prstGeom>
        </p:spPr>
        <p:txBody>
          <a:bodyPr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Problem Statement</a:t>
            </a:r>
          </a:p>
        </p:txBody>
      </p:sp>
      <p:sp>
        <p:nvSpPr>
          <p:cNvPr id="4" name="TextBox 4"/>
          <p:cNvSpPr txBox="1"/>
          <p:nvPr/>
        </p:nvSpPr>
        <p:spPr>
          <a:xfrm>
            <a:off x="1197417" y="1748594"/>
            <a:ext cx="15893166" cy="2472984"/>
          </a:xfrm>
          <a:prstGeom prst="rect">
            <a:avLst/>
          </a:prstGeom>
        </p:spPr>
        <p:txBody>
          <a:bodyPr lIns="0" tIns="0" rIns="0" bIns="0" rtlCol="0" anchor="t">
            <a:spAutoFit/>
          </a:bodyPr>
          <a:lstStyle/>
          <a:p>
            <a:pPr algn="ctr">
              <a:lnSpc>
                <a:spcPts val="6373"/>
              </a:lnSpc>
            </a:pPr>
            <a:r>
              <a:rPr lang="en-US" sz="4552" dirty="0">
                <a:solidFill>
                  <a:srgbClr val="000000"/>
                </a:solidFill>
                <a:latin typeface="Times New Roman"/>
                <a:ea typeface="Times New Roman"/>
                <a:cs typeface="Times New Roman"/>
                <a:sym typeface="Times New Roman"/>
              </a:rPr>
              <a:t>Travelers often forget important items when preparing for a journey, leading to inconvenience, delays, and added stress.</a:t>
            </a:r>
          </a:p>
          <a:p>
            <a:pPr algn="ctr">
              <a:lnSpc>
                <a:spcPts val="6373"/>
              </a:lnSpc>
            </a:pPr>
            <a:endParaRPr lang="en-US" sz="4552" dirty="0">
              <a:solidFill>
                <a:srgbClr val="000000"/>
              </a:solidFill>
              <a:latin typeface="Times New Roman"/>
              <a:ea typeface="Times New Roman"/>
              <a:cs typeface="Times New Roman"/>
              <a:sym typeface="Times New Roman"/>
            </a:endParaRPr>
          </a:p>
        </p:txBody>
      </p:sp>
      <p:sp>
        <p:nvSpPr>
          <p:cNvPr id="5" name="TextBox 5"/>
          <p:cNvSpPr txBox="1"/>
          <p:nvPr/>
        </p:nvSpPr>
        <p:spPr>
          <a:xfrm>
            <a:off x="1197417" y="5423252"/>
            <a:ext cx="15893166" cy="3275529"/>
          </a:xfrm>
          <a:prstGeom prst="rect">
            <a:avLst/>
          </a:prstGeom>
        </p:spPr>
        <p:txBody>
          <a:bodyPr lIns="0" tIns="0" rIns="0" bIns="0" rtlCol="0" anchor="t">
            <a:spAutoFit/>
          </a:bodyPr>
          <a:lstStyle/>
          <a:p>
            <a:pPr algn="ctr">
              <a:lnSpc>
                <a:spcPts val="6373"/>
              </a:lnSpc>
            </a:pPr>
            <a:r>
              <a:rPr lang="en-US" sz="4552" dirty="0">
                <a:solidFill>
                  <a:srgbClr val="000000"/>
                </a:solidFill>
                <a:latin typeface="Times New Roman"/>
                <a:ea typeface="Times New Roman"/>
                <a:cs typeface="Times New Roman"/>
                <a:sym typeface="Times New Roman"/>
              </a:rPr>
              <a:t>The objective is to ensure a smooth, stress-free travel experience by helping users organize and keep track of all necessary items for their journey.</a:t>
            </a:r>
          </a:p>
          <a:p>
            <a:pPr algn="ctr">
              <a:lnSpc>
                <a:spcPts val="6373"/>
              </a:lnSpc>
            </a:pPr>
            <a:endParaRPr lang="en-US" sz="4552" dirty="0">
              <a:solidFill>
                <a:srgbClr val="000000"/>
              </a:solidFill>
              <a:latin typeface="Times New Roman"/>
              <a:ea typeface="Times New Roman"/>
              <a:cs typeface="Times New Roman"/>
              <a:sym typeface="Times New Roman"/>
            </a:endParaRPr>
          </a:p>
        </p:txBody>
      </p:sp>
      <p:sp>
        <p:nvSpPr>
          <p:cNvPr id="6" name="TextBox 6"/>
          <p:cNvSpPr txBox="1"/>
          <p:nvPr/>
        </p:nvSpPr>
        <p:spPr>
          <a:xfrm>
            <a:off x="5768181" y="4135853"/>
            <a:ext cx="7414419" cy="795007"/>
          </a:xfrm>
          <a:prstGeom prst="rect">
            <a:avLst/>
          </a:prstGeom>
        </p:spPr>
        <p:txBody>
          <a:bodyPr wrap="square" lIns="0" tIns="0" rIns="0" bIns="0" rtlCol="0" anchor="t">
            <a:spAutoFit/>
          </a:bodyPr>
          <a:lstStyle/>
          <a:p>
            <a:pPr algn="ctr">
              <a:lnSpc>
                <a:spcPts val="6580"/>
              </a:lnSpc>
            </a:pPr>
            <a:r>
              <a:rPr lang="en-US" sz="4700" b="1" u="sng" dirty="0">
                <a:solidFill>
                  <a:srgbClr val="000000"/>
                </a:solidFill>
                <a:latin typeface="Canva Sans Bold"/>
                <a:ea typeface="Canva Sans Bold"/>
                <a:cs typeface="Canva Sans Bold"/>
                <a:sym typeface="Canva Sans Bold"/>
              </a:rPr>
              <a:t>How This App Will Help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grpSp>
        <p:nvGrpSpPr>
          <p:cNvPr id="3" name="Group 3"/>
          <p:cNvGrpSpPr/>
          <p:nvPr/>
        </p:nvGrpSpPr>
        <p:grpSpPr>
          <a:xfrm>
            <a:off x="8841411" y="2082184"/>
            <a:ext cx="3534237" cy="7176116"/>
            <a:chOff x="0" y="0"/>
            <a:chExt cx="4712316" cy="9568154"/>
          </a:xfrm>
        </p:grpSpPr>
        <p:sp>
          <p:nvSpPr>
            <p:cNvPr id="4" name="Freeform 4"/>
            <p:cNvSpPr/>
            <p:nvPr/>
          </p:nvSpPr>
          <p:spPr>
            <a:xfrm>
              <a:off x="209795" y="139254"/>
              <a:ext cx="4317426" cy="9278338"/>
            </a:xfrm>
            <a:custGeom>
              <a:avLst/>
              <a:gdLst/>
              <a:ahLst/>
              <a:cxnLst/>
              <a:rect l="l" t="t" r="r" b="b"/>
              <a:pathLst>
                <a:path w="4317426" h="9278338">
                  <a:moveTo>
                    <a:pt x="0" y="0"/>
                  </a:moveTo>
                  <a:lnTo>
                    <a:pt x="4317427" y="0"/>
                  </a:lnTo>
                  <a:lnTo>
                    <a:pt x="4317427" y="9278338"/>
                  </a:lnTo>
                  <a:lnTo>
                    <a:pt x="0" y="9278338"/>
                  </a:lnTo>
                  <a:lnTo>
                    <a:pt x="0" y="0"/>
                  </a:lnTo>
                  <a:close/>
                </a:path>
              </a:pathLst>
            </a:custGeom>
            <a:blipFill>
              <a:blip r:embed="rId3"/>
              <a:stretch>
                <a:fillRect l="-1204" r="-1204" b="-6191"/>
              </a:stretch>
            </a:blipFill>
          </p:spPr>
        </p:sp>
        <p:sp>
          <p:nvSpPr>
            <p:cNvPr id="5" name="Freeform 5"/>
            <p:cNvSpPr/>
            <p:nvPr/>
          </p:nvSpPr>
          <p:spPr>
            <a:xfrm>
              <a:off x="0" y="0"/>
              <a:ext cx="4712316" cy="9568154"/>
            </a:xfrm>
            <a:custGeom>
              <a:avLst/>
              <a:gdLst/>
              <a:ahLst/>
              <a:cxnLst/>
              <a:rect l="l" t="t" r="r" b="b"/>
              <a:pathLst>
                <a:path w="4712316" h="9568154">
                  <a:moveTo>
                    <a:pt x="0" y="0"/>
                  </a:moveTo>
                  <a:lnTo>
                    <a:pt x="4712316" y="0"/>
                  </a:lnTo>
                  <a:lnTo>
                    <a:pt x="4712316" y="9568154"/>
                  </a:lnTo>
                  <a:lnTo>
                    <a:pt x="0" y="9568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6" name="Group 6"/>
          <p:cNvGrpSpPr/>
          <p:nvPr/>
        </p:nvGrpSpPr>
        <p:grpSpPr>
          <a:xfrm>
            <a:off x="14277187" y="2417511"/>
            <a:ext cx="159847" cy="156277"/>
            <a:chOff x="0" y="0"/>
            <a:chExt cx="831367" cy="812800"/>
          </a:xfrm>
        </p:grpSpPr>
        <p:sp>
          <p:nvSpPr>
            <p:cNvPr id="7" name="Freeform 7"/>
            <p:cNvSpPr/>
            <p:nvPr/>
          </p:nvSpPr>
          <p:spPr>
            <a:xfrm>
              <a:off x="0" y="0"/>
              <a:ext cx="831367" cy="812800"/>
            </a:xfrm>
            <a:custGeom>
              <a:avLst/>
              <a:gdLst/>
              <a:ahLst/>
              <a:cxnLst/>
              <a:rect l="l" t="t" r="r" b="b"/>
              <a:pathLst>
                <a:path w="831367" h="812800">
                  <a:moveTo>
                    <a:pt x="415683" y="0"/>
                  </a:moveTo>
                  <a:cubicBezTo>
                    <a:pt x="186108" y="0"/>
                    <a:pt x="0" y="181951"/>
                    <a:pt x="0" y="406400"/>
                  </a:cubicBezTo>
                  <a:cubicBezTo>
                    <a:pt x="0" y="630849"/>
                    <a:pt x="186108" y="812800"/>
                    <a:pt x="415683" y="812800"/>
                  </a:cubicBezTo>
                  <a:cubicBezTo>
                    <a:pt x="645259" y="812800"/>
                    <a:pt x="831367" y="630849"/>
                    <a:pt x="831367" y="406400"/>
                  </a:cubicBezTo>
                  <a:cubicBezTo>
                    <a:pt x="831367" y="181951"/>
                    <a:pt x="645259" y="0"/>
                    <a:pt x="415683" y="0"/>
                  </a:cubicBezTo>
                  <a:close/>
                </a:path>
              </a:pathLst>
            </a:custGeom>
            <a:solidFill>
              <a:srgbClr val="FFDE59"/>
            </a:solidFill>
            <a:ln w="28575" cap="sq">
              <a:solidFill>
                <a:srgbClr val="FFBD59"/>
              </a:solidFill>
              <a:prstDash val="solid"/>
              <a:miter/>
            </a:ln>
          </p:spPr>
        </p:sp>
        <p:sp>
          <p:nvSpPr>
            <p:cNvPr id="8" name="TextBox 8"/>
            <p:cNvSpPr txBox="1"/>
            <p:nvPr/>
          </p:nvSpPr>
          <p:spPr>
            <a:xfrm>
              <a:off x="77941" y="76200"/>
              <a:ext cx="675486" cy="660400"/>
            </a:xfrm>
            <a:prstGeom prst="rect">
              <a:avLst/>
            </a:prstGeom>
          </p:spPr>
          <p:txBody>
            <a:bodyPr lIns="50800" tIns="50800" rIns="50800" bIns="50800" rtlCol="0" anchor="ctr"/>
            <a:lstStyle/>
            <a:p>
              <a:pPr algn="ctr">
                <a:lnSpc>
                  <a:spcPts val="139"/>
                </a:lnSpc>
              </a:pPr>
              <a:endParaRPr/>
            </a:p>
          </p:txBody>
        </p:sp>
      </p:grpSp>
      <p:grpSp>
        <p:nvGrpSpPr>
          <p:cNvPr id="9" name="Group 9"/>
          <p:cNvGrpSpPr/>
          <p:nvPr/>
        </p:nvGrpSpPr>
        <p:grpSpPr>
          <a:xfrm>
            <a:off x="1310701" y="3205426"/>
            <a:ext cx="186732" cy="1867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DE59"/>
            </a:solidFill>
            <a:ln w="28575" cap="sq">
              <a:solidFill>
                <a:srgbClr val="FFBD59"/>
              </a:solidFill>
              <a:prstDash val="solid"/>
              <a:miter/>
            </a:ln>
          </p:spPr>
        </p:sp>
        <p:sp>
          <p:nvSpPr>
            <p:cNvPr id="11" name="TextBox 11"/>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2" name="Group 12"/>
          <p:cNvGrpSpPr/>
          <p:nvPr/>
        </p:nvGrpSpPr>
        <p:grpSpPr>
          <a:xfrm>
            <a:off x="419214" y="2689172"/>
            <a:ext cx="186732" cy="18673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4" name="TextBox 14"/>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5" name="Group 15"/>
          <p:cNvGrpSpPr/>
          <p:nvPr/>
        </p:nvGrpSpPr>
        <p:grpSpPr>
          <a:xfrm>
            <a:off x="1310701" y="3649432"/>
            <a:ext cx="186732" cy="1867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7" name="TextBox 17"/>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8" name="Group 18"/>
          <p:cNvGrpSpPr/>
          <p:nvPr/>
        </p:nvGrpSpPr>
        <p:grpSpPr>
          <a:xfrm>
            <a:off x="4959337" y="694413"/>
            <a:ext cx="3586795" cy="7282832"/>
            <a:chOff x="0" y="0"/>
            <a:chExt cx="4782393" cy="9710443"/>
          </a:xfrm>
        </p:grpSpPr>
        <p:sp>
          <p:nvSpPr>
            <p:cNvPr id="19" name="Freeform 19"/>
            <p:cNvSpPr/>
            <p:nvPr/>
          </p:nvSpPr>
          <p:spPr>
            <a:xfrm>
              <a:off x="321266" y="193847"/>
              <a:ext cx="4156552" cy="9322749"/>
            </a:xfrm>
            <a:custGeom>
              <a:avLst/>
              <a:gdLst/>
              <a:ahLst/>
              <a:cxnLst/>
              <a:rect l="l" t="t" r="r" b="b"/>
              <a:pathLst>
                <a:path w="4156552" h="9322749">
                  <a:moveTo>
                    <a:pt x="0" y="0"/>
                  </a:moveTo>
                  <a:lnTo>
                    <a:pt x="4156552" y="0"/>
                  </a:lnTo>
                  <a:lnTo>
                    <a:pt x="4156552" y="9322749"/>
                  </a:lnTo>
                  <a:lnTo>
                    <a:pt x="0" y="9322749"/>
                  </a:lnTo>
                  <a:lnTo>
                    <a:pt x="0" y="0"/>
                  </a:lnTo>
                  <a:close/>
                </a:path>
              </a:pathLst>
            </a:custGeom>
            <a:blipFill>
              <a:blip r:embed="rId6"/>
              <a:stretch>
                <a:fillRect t="-2683" r="-9908" b="-6515"/>
              </a:stretch>
            </a:blipFill>
          </p:spPr>
        </p:sp>
        <p:sp>
          <p:nvSpPr>
            <p:cNvPr id="20" name="Freeform 20"/>
            <p:cNvSpPr/>
            <p:nvPr/>
          </p:nvSpPr>
          <p:spPr>
            <a:xfrm>
              <a:off x="0" y="0"/>
              <a:ext cx="4782393" cy="9710443"/>
            </a:xfrm>
            <a:custGeom>
              <a:avLst/>
              <a:gdLst/>
              <a:ahLst/>
              <a:cxnLst/>
              <a:rect l="l" t="t" r="r" b="b"/>
              <a:pathLst>
                <a:path w="4782393" h="9710443">
                  <a:moveTo>
                    <a:pt x="0" y="0"/>
                  </a:moveTo>
                  <a:lnTo>
                    <a:pt x="4782393" y="0"/>
                  </a:lnTo>
                  <a:lnTo>
                    <a:pt x="4782393" y="9710443"/>
                  </a:lnTo>
                  <a:lnTo>
                    <a:pt x="0" y="9710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21" name="Group 21"/>
          <p:cNvGrpSpPr/>
          <p:nvPr/>
        </p:nvGrpSpPr>
        <p:grpSpPr>
          <a:xfrm>
            <a:off x="2457148" y="1853057"/>
            <a:ext cx="2954793" cy="1000273"/>
            <a:chOff x="0" y="0"/>
            <a:chExt cx="1649729" cy="558476"/>
          </a:xfrm>
        </p:grpSpPr>
        <p:sp>
          <p:nvSpPr>
            <p:cNvPr id="22" name="Freeform 22"/>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23" name="TextBox 23"/>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
        <p:nvSpPr>
          <p:cNvPr id="24" name="TextBox 24"/>
          <p:cNvSpPr txBox="1"/>
          <p:nvPr/>
        </p:nvSpPr>
        <p:spPr>
          <a:xfrm>
            <a:off x="13577536" y="2428975"/>
            <a:ext cx="4574850" cy="3672554"/>
          </a:xfrm>
          <a:prstGeom prst="rect">
            <a:avLst/>
          </a:prstGeom>
        </p:spPr>
        <p:txBody>
          <a:bodyPr lIns="0" tIns="0" rIns="0" bIns="0" rtlCol="0" anchor="t">
            <a:spAutoFit/>
          </a:bodyPr>
          <a:lstStyle/>
          <a:p>
            <a:pPr algn="l">
              <a:lnSpc>
                <a:spcPts val="3386"/>
              </a:lnSpc>
            </a:pPr>
            <a:endParaRPr dirty="0"/>
          </a:p>
          <a:p>
            <a:pPr marL="1061153" lvl="2" indent="-353718" algn="l">
              <a:lnSpc>
                <a:spcPts val="3686"/>
              </a:lnSpc>
              <a:buFont typeface="Arial"/>
              <a:buChar char="⚬"/>
            </a:pPr>
            <a:r>
              <a:rPr lang="en-US" sz="2457" spc="-12" dirty="0">
                <a:solidFill>
                  <a:srgbClr val="545454"/>
                </a:solidFill>
                <a:latin typeface="TT Fors"/>
                <a:ea typeface="TT Fors"/>
                <a:cs typeface="TT Fors"/>
                <a:sym typeface="TT Fors"/>
              </a:rPr>
              <a:t>Functionality:</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Create custom list</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Reset to default</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Delete default data</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About Us</a:t>
            </a:r>
          </a:p>
          <a:p>
            <a:pPr marL="1591729" lvl="3" indent="-397932" algn="l">
              <a:lnSpc>
                <a:spcPts val="3686"/>
              </a:lnSpc>
              <a:buFont typeface="Arial"/>
              <a:buChar char="￭"/>
            </a:pPr>
            <a:r>
              <a:rPr lang="en-US" sz="2457" spc="-12" dirty="0">
                <a:solidFill>
                  <a:srgbClr val="545454"/>
                </a:solidFill>
                <a:latin typeface="TT Fors"/>
                <a:ea typeface="TT Fors"/>
                <a:cs typeface="TT Fors"/>
                <a:sym typeface="TT Fors"/>
              </a:rPr>
              <a:t>Exit</a:t>
            </a:r>
          </a:p>
          <a:p>
            <a:pPr algn="l">
              <a:lnSpc>
                <a:spcPts val="3686"/>
              </a:lnSpc>
            </a:pPr>
            <a:endParaRPr lang="en-US" sz="2457" spc="-12" dirty="0">
              <a:solidFill>
                <a:srgbClr val="545454"/>
              </a:solidFill>
              <a:latin typeface="TT Fors"/>
              <a:ea typeface="TT Fors"/>
              <a:cs typeface="TT Fors"/>
              <a:sym typeface="TT Fors"/>
            </a:endParaRPr>
          </a:p>
        </p:txBody>
      </p:sp>
      <p:sp>
        <p:nvSpPr>
          <p:cNvPr id="25" name="TextBox 25"/>
          <p:cNvSpPr txBox="1"/>
          <p:nvPr/>
        </p:nvSpPr>
        <p:spPr>
          <a:xfrm>
            <a:off x="14677280" y="2167065"/>
            <a:ext cx="4330835" cy="481638"/>
          </a:xfrm>
          <a:prstGeom prst="rect">
            <a:avLst/>
          </a:prstGeom>
        </p:spPr>
        <p:txBody>
          <a:bodyPr lIns="0" tIns="0" rIns="0" bIns="0" rtlCol="0" anchor="t">
            <a:spAutoFit/>
          </a:bodyPr>
          <a:lstStyle/>
          <a:p>
            <a:pPr algn="l">
              <a:lnSpc>
                <a:spcPts val="3912"/>
              </a:lnSpc>
            </a:pPr>
            <a:r>
              <a:rPr lang="en-US" sz="2608" b="1" dirty="0">
                <a:solidFill>
                  <a:srgbClr val="000000"/>
                </a:solidFill>
                <a:latin typeface="TT Norms Bold"/>
                <a:ea typeface="TT Norms Bold"/>
                <a:cs typeface="TT Norms Bold"/>
                <a:sym typeface="TT Norms Bold"/>
              </a:rPr>
              <a:t>My Selections</a:t>
            </a:r>
          </a:p>
        </p:txBody>
      </p:sp>
      <p:sp>
        <p:nvSpPr>
          <p:cNvPr id="26" name="TextBox 26"/>
          <p:cNvSpPr txBox="1"/>
          <p:nvPr/>
        </p:nvSpPr>
        <p:spPr>
          <a:xfrm>
            <a:off x="419214" y="2016891"/>
            <a:ext cx="5227460" cy="481964"/>
          </a:xfrm>
          <a:prstGeom prst="rect">
            <a:avLst/>
          </a:prstGeom>
        </p:spPr>
        <p:txBody>
          <a:bodyPr lIns="0" tIns="0" rIns="0" bIns="0" rtlCol="0" anchor="t">
            <a:spAutoFit/>
          </a:bodyPr>
          <a:lstStyle/>
          <a:p>
            <a:pPr algn="l">
              <a:lnSpc>
                <a:spcPts val="3900"/>
              </a:lnSpc>
            </a:pPr>
            <a:r>
              <a:rPr lang="en-US" sz="2600" b="1">
                <a:solidFill>
                  <a:srgbClr val="000000"/>
                </a:solidFill>
                <a:latin typeface="TT Norms Bold"/>
                <a:ea typeface="TT Norms Bold"/>
                <a:cs typeface="TT Norms Bold"/>
                <a:sym typeface="TT Norms Bold"/>
              </a:rPr>
              <a:t>Main Screen</a:t>
            </a:r>
          </a:p>
        </p:txBody>
      </p:sp>
      <p:sp>
        <p:nvSpPr>
          <p:cNvPr id="27" name="TextBox 27"/>
          <p:cNvSpPr txBox="1"/>
          <p:nvPr/>
        </p:nvSpPr>
        <p:spPr>
          <a:xfrm>
            <a:off x="815666" y="2554100"/>
            <a:ext cx="3279612" cy="889634"/>
          </a:xfrm>
          <a:prstGeom prst="rect">
            <a:avLst/>
          </a:prstGeom>
        </p:spPr>
        <p:txBody>
          <a:bodyPr lIns="0" tIns="0" rIns="0" bIns="0" rtlCol="0" anchor="t">
            <a:spAutoFit/>
          </a:bodyPr>
          <a:lstStyle/>
          <a:p>
            <a:pPr algn="l">
              <a:lnSpc>
                <a:spcPts val="3600"/>
              </a:lnSpc>
            </a:pPr>
            <a:r>
              <a:rPr lang="en-US" sz="2400" spc="-12" dirty="0">
                <a:solidFill>
                  <a:srgbClr val="545454"/>
                </a:solidFill>
                <a:latin typeface="TT Fors"/>
                <a:ea typeface="TT Fors"/>
                <a:cs typeface="TT Fors"/>
                <a:sym typeface="TT Fors"/>
              </a:rPr>
              <a:t>Category Selection</a:t>
            </a:r>
          </a:p>
          <a:p>
            <a:pPr algn="l">
              <a:lnSpc>
                <a:spcPts val="3600"/>
              </a:lnSpc>
            </a:pPr>
            <a:endParaRPr lang="en-US" sz="2400" spc="-12" dirty="0">
              <a:solidFill>
                <a:srgbClr val="545454"/>
              </a:solidFill>
              <a:latin typeface="TT Fors"/>
              <a:ea typeface="TT Fors"/>
              <a:cs typeface="TT Fors"/>
              <a:sym typeface="TT Fors"/>
            </a:endParaRPr>
          </a:p>
        </p:txBody>
      </p:sp>
      <p:sp>
        <p:nvSpPr>
          <p:cNvPr id="28" name="TextBox 28"/>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dirty="0">
                <a:solidFill>
                  <a:srgbClr val="000000"/>
                </a:solidFill>
                <a:latin typeface="TT Norms Bold"/>
                <a:ea typeface="TT Norms Bold"/>
                <a:cs typeface="TT Norms Bold"/>
                <a:sym typeface="TT Norms Bold"/>
              </a:rPr>
              <a:t>Features</a:t>
            </a:r>
          </a:p>
        </p:txBody>
      </p:sp>
      <p:sp>
        <p:nvSpPr>
          <p:cNvPr id="29" name="TextBox 29"/>
          <p:cNvSpPr txBox="1"/>
          <p:nvPr/>
        </p:nvSpPr>
        <p:spPr>
          <a:xfrm>
            <a:off x="1497433" y="3090671"/>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selection</a:t>
            </a:r>
          </a:p>
        </p:txBody>
      </p:sp>
      <p:sp>
        <p:nvSpPr>
          <p:cNvPr id="30" name="TextBox 30"/>
          <p:cNvSpPr txBox="1"/>
          <p:nvPr/>
        </p:nvSpPr>
        <p:spPr>
          <a:xfrm>
            <a:off x="1497433" y="3506280"/>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Addition</a:t>
            </a:r>
          </a:p>
        </p:txBody>
      </p:sp>
      <p:grpSp>
        <p:nvGrpSpPr>
          <p:cNvPr id="31" name="Group 31"/>
          <p:cNvGrpSpPr/>
          <p:nvPr/>
        </p:nvGrpSpPr>
        <p:grpSpPr>
          <a:xfrm>
            <a:off x="1310701" y="4150446"/>
            <a:ext cx="186732" cy="186732"/>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33" name="TextBox 33"/>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34" name="TextBox 34"/>
          <p:cNvSpPr txBox="1"/>
          <p:nvPr/>
        </p:nvSpPr>
        <p:spPr>
          <a:xfrm>
            <a:off x="1497433" y="3997769"/>
            <a:ext cx="2415504" cy="432434"/>
          </a:xfrm>
          <a:prstGeom prst="rect">
            <a:avLst/>
          </a:prstGeom>
        </p:spPr>
        <p:txBody>
          <a:bodyPr lIns="0" tIns="0" rIns="0" bIns="0" rtlCol="0" anchor="t">
            <a:spAutoFit/>
          </a:bodyPr>
          <a:lstStyle/>
          <a:p>
            <a:pPr algn="l">
              <a:lnSpc>
                <a:spcPts val="3600"/>
              </a:lnSpc>
            </a:pPr>
            <a:r>
              <a:rPr lang="en-US" sz="2400" spc="-12">
                <a:solidFill>
                  <a:srgbClr val="545454"/>
                </a:solidFill>
                <a:latin typeface="TT Fors"/>
                <a:ea typeface="TT Fors"/>
                <a:cs typeface="TT Fors"/>
                <a:sym typeface="TT Fors"/>
              </a:rPr>
              <a:t>Item Deletion</a:t>
            </a:r>
          </a:p>
        </p:txBody>
      </p:sp>
      <p:grpSp>
        <p:nvGrpSpPr>
          <p:cNvPr id="35" name="Group 35"/>
          <p:cNvGrpSpPr/>
          <p:nvPr/>
        </p:nvGrpSpPr>
        <p:grpSpPr>
          <a:xfrm rot="-10800000">
            <a:off x="11917706" y="2148566"/>
            <a:ext cx="2148544" cy="727337"/>
            <a:chOff x="0" y="0"/>
            <a:chExt cx="1649729" cy="558476"/>
          </a:xfrm>
        </p:grpSpPr>
        <p:sp>
          <p:nvSpPr>
            <p:cNvPr id="36" name="Freeform 36"/>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37" name="TextBox 37"/>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mph" presetSubtype="0" fill="hold" nodeType="clickEffect">
                                  <p:stCondLst>
                                    <p:cond delay="0"/>
                                  </p:stCondLst>
                                  <p:childTnLst>
                                    <p:animEffect transition="out" filter="fade">
                                      <p:cBhvr>
                                        <p:cTn id="17" dur="500" tmFilter="0, 0; .2, .5; .8, .5; 1, 0"/>
                                        <p:tgtEl>
                                          <p:spTgt spid="21"/>
                                        </p:tgtEl>
                                      </p:cBhvr>
                                    </p:animEffect>
                                    <p:animScale>
                                      <p:cBhvr>
                                        <p:cTn id="18" dur="250" autoRev="1" fill="hold"/>
                                        <p:tgtEl>
                                          <p:spTgt spid="21"/>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nodeType="clickEffect">
                                  <p:stCondLst>
                                    <p:cond delay="0"/>
                                  </p:stCondLst>
                                  <p:childTnLst>
                                    <p:animEffect transition="out" filter="fade">
                                      <p:cBhvr>
                                        <p:cTn id="28" dur="500" tmFilter="0, 0; .2, .5; .8, .5; 1, 0"/>
                                        <p:tgtEl>
                                          <p:spTgt spid="35"/>
                                        </p:tgtEl>
                                      </p:cBhvr>
                                    </p:animEffect>
                                    <p:animScale>
                                      <p:cBhvr>
                                        <p:cTn id="29" dur="250" autoRev="1" fill="hold"/>
                                        <p:tgtEl>
                                          <p:spTgt spid="35"/>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 calcmode="lin" valueType="num">
                                      <p:cBhvr additive="base">
                                        <p:cTn id="34"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4">
                                            <p:txEl>
                                              <p:pRg st="1" end="1"/>
                                            </p:txEl>
                                          </p:spTgt>
                                        </p:tgtEl>
                                        <p:attrNameLst>
                                          <p:attrName>style.visibility</p:attrName>
                                        </p:attrNameLst>
                                      </p:cBhvr>
                                      <p:to>
                                        <p:strVal val="visible"/>
                                      </p:to>
                                    </p:set>
                                    <p:anim calcmode="lin" valueType="num">
                                      <p:cBhvr additive="base">
                                        <p:cTn id="40"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4">
                                            <p:txEl>
                                              <p:pRg st="1" end="1"/>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4">
                                            <p:txEl>
                                              <p:pRg st="2" end="2"/>
                                            </p:txEl>
                                          </p:spTgt>
                                        </p:tgtEl>
                                        <p:attrNameLst>
                                          <p:attrName>style.visibility</p:attrName>
                                        </p:attrNameLst>
                                      </p:cBhvr>
                                      <p:to>
                                        <p:strVal val="visible"/>
                                      </p:to>
                                    </p:set>
                                    <p:anim calcmode="lin" valueType="num">
                                      <p:cBhvr additive="base">
                                        <p:cTn id="44" dur="500" fill="hold"/>
                                        <p:tgtEl>
                                          <p:spTgt spid="24">
                                            <p:txEl>
                                              <p:pRg st="2" end="2"/>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4">
                                            <p:txEl>
                                              <p:pRg st="2" end="2"/>
                                            </p:txEl>
                                          </p:spTgt>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4">
                                            <p:txEl>
                                              <p:pRg st="3" end="3"/>
                                            </p:txEl>
                                          </p:spTgt>
                                        </p:tgtEl>
                                        <p:attrNameLst>
                                          <p:attrName>style.visibility</p:attrName>
                                        </p:attrNameLst>
                                      </p:cBhvr>
                                      <p:to>
                                        <p:strVal val="visible"/>
                                      </p:to>
                                    </p:set>
                                    <p:anim calcmode="lin" valueType="num">
                                      <p:cBhvr additive="base">
                                        <p:cTn id="48" dur="500" fill="hold"/>
                                        <p:tgtEl>
                                          <p:spTgt spid="24">
                                            <p:txEl>
                                              <p:pRg st="3" end="3"/>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4">
                                            <p:txEl>
                                              <p:pRg st="3" end="3"/>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24">
                                            <p:txEl>
                                              <p:pRg st="4" end="4"/>
                                            </p:txEl>
                                          </p:spTgt>
                                        </p:tgtEl>
                                        <p:attrNameLst>
                                          <p:attrName>style.visibility</p:attrName>
                                        </p:attrNameLst>
                                      </p:cBhvr>
                                      <p:to>
                                        <p:strVal val="visible"/>
                                      </p:to>
                                    </p:set>
                                    <p:anim calcmode="lin" valueType="num">
                                      <p:cBhvr additive="base">
                                        <p:cTn id="52" dur="500" fill="hold"/>
                                        <p:tgtEl>
                                          <p:spTgt spid="24">
                                            <p:txEl>
                                              <p:pRg st="4" end="4"/>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4">
                                            <p:txEl>
                                              <p:pRg st="4" end="4"/>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24">
                                            <p:txEl>
                                              <p:pRg st="5" end="5"/>
                                            </p:txEl>
                                          </p:spTgt>
                                        </p:tgtEl>
                                        <p:attrNameLst>
                                          <p:attrName>style.visibility</p:attrName>
                                        </p:attrNameLst>
                                      </p:cBhvr>
                                      <p:to>
                                        <p:strVal val="visible"/>
                                      </p:to>
                                    </p:set>
                                    <p:anim calcmode="lin" valueType="num">
                                      <p:cBhvr additive="base">
                                        <p:cTn id="56" dur="500" fill="hold"/>
                                        <p:tgtEl>
                                          <p:spTgt spid="24">
                                            <p:txEl>
                                              <p:pRg st="5" end="5"/>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4">
                                            <p:txEl>
                                              <p:pRg st="5" end="5"/>
                                            </p:txEl>
                                          </p:spTgt>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4">
                                            <p:txEl>
                                              <p:pRg st="6" end="6"/>
                                            </p:txEl>
                                          </p:spTgt>
                                        </p:tgtEl>
                                        <p:attrNameLst>
                                          <p:attrName>style.visibility</p:attrName>
                                        </p:attrNameLst>
                                      </p:cBhvr>
                                      <p:to>
                                        <p:strVal val="visible"/>
                                      </p:to>
                                    </p:set>
                                    <p:anim calcmode="lin" valueType="num">
                                      <p:cBhvr additive="base">
                                        <p:cTn id="60" dur="500" fill="hold"/>
                                        <p:tgtEl>
                                          <p:spTgt spid="24">
                                            <p:txEl>
                                              <p:pRg st="6" end="6"/>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sp>
        <p:nvSpPr>
          <p:cNvPr id="3" name="TextBox 3"/>
          <p:cNvSpPr txBox="1"/>
          <p:nvPr/>
        </p:nvSpPr>
        <p:spPr>
          <a:xfrm>
            <a:off x="605946" y="7161500"/>
            <a:ext cx="4452330" cy="5429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Shows toast massage</a:t>
            </a:r>
          </a:p>
        </p:txBody>
      </p:sp>
      <p:sp>
        <p:nvSpPr>
          <p:cNvPr id="4" name="TextBox 4"/>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a:solidFill>
                  <a:srgbClr val="000000"/>
                </a:solidFill>
                <a:latin typeface="TT Norms Bold"/>
                <a:ea typeface="TT Norms Bold"/>
                <a:cs typeface="TT Norms Bold"/>
                <a:sym typeface="TT Norms Bold"/>
              </a:rPr>
              <a:t>Features</a:t>
            </a:r>
          </a:p>
        </p:txBody>
      </p:sp>
      <p:grpSp>
        <p:nvGrpSpPr>
          <p:cNvPr id="5" name="Group 5"/>
          <p:cNvGrpSpPr/>
          <p:nvPr/>
        </p:nvGrpSpPr>
        <p:grpSpPr>
          <a:xfrm>
            <a:off x="6934277" y="913290"/>
            <a:ext cx="4302881" cy="8460419"/>
            <a:chOff x="5966710" y="-619203"/>
            <a:chExt cx="6506465" cy="12396637"/>
          </a:xfrm>
        </p:grpSpPr>
        <p:sp>
          <p:nvSpPr>
            <p:cNvPr id="6" name="Freeform 6"/>
            <p:cNvSpPr/>
            <p:nvPr/>
          </p:nvSpPr>
          <p:spPr>
            <a:xfrm>
              <a:off x="6254721" y="-587428"/>
              <a:ext cx="6007876" cy="12364862"/>
            </a:xfrm>
            <a:prstGeom prst="roundRect">
              <a:avLst/>
            </a:prstGeom>
            <a:blipFill>
              <a:blip r:embed="rId3"/>
              <a:stretch>
                <a:fillRect/>
              </a:stretch>
            </a:blipFill>
          </p:spPr>
        </p:sp>
        <p:sp>
          <p:nvSpPr>
            <p:cNvPr id="7" name="Freeform 7"/>
            <p:cNvSpPr/>
            <p:nvPr/>
          </p:nvSpPr>
          <p:spPr>
            <a:xfrm>
              <a:off x="5966710" y="-619203"/>
              <a:ext cx="6506465" cy="12364863"/>
            </a:xfrm>
            <a:custGeom>
              <a:avLst/>
              <a:gdLst/>
              <a:ahLst/>
              <a:cxnLst/>
              <a:rect l="l" t="t" r="r" b="b"/>
              <a:pathLst>
                <a:path w="5454830" h="11075798">
                  <a:moveTo>
                    <a:pt x="0" y="0"/>
                  </a:moveTo>
                  <a:lnTo>
                    <a:pt x="5454830" y="0"/>
                  </a:lnTo>
                  <a:lnTo>
                    <a:pt x="5454830" y="11075798"/>
                  </a:lnTo>
                  <a:lnTo>
                    <a:pt x="0" y="110757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rot="10710166">
            <a:off x="10836703" y="5719040"/>
            <a:ext cx="1746663" cy="764978"/>
            <a:chOff x="0" y="0"/>
            <a:chExt cx="1326912" cy="581142"/>
          </a:xfrm>
        </p:grpSpPr>
        <p:sp>
          <p:nvSpPr>
            <p:cNvPr id="9" name="Freeform 9"/>
            <p:cNvSpPr/>
            <p:nvPr/>
          </p:nvSpPr>
          <p:spPr>
            <a:xfrm>
              <a:off x="0" y="0"/>
              <a:ext cx="1326912" cy="581142"/>
            </a:xfrm>
            <a:custGeom>
              <a:avLst/>
              <a:gdLst/>
              <a:ahLst/>
              <a:cxnLst/>
              <a:rect l="l" t="t" r="r" b="b"/>
              <a:pathLst>
                <a:path w="1326912" h="581142">
                  <a:moveTo>
                    <a:pt x="1326912" y="290571"/>
                  </a:moveTo>
                  <a:lnTo>
                    <a:pt x="920512" y="0"/>
                  </a:lnTo>
                  <a:lnTo>
                    <a:pt x="920512" y="203200"/>
                  </a:lnTo>
                  <a:lnTo>
                    <a:pt x="0" y="203200"/>
                  </a:lnTo>
                  <a:lnTo>
                    <a:pt x="0" y="377942"/>
                  </a:lnTo>
                  <a:lnTo>
                    <a:pt x="920512" y="377942"/>
                  </a:lnTo>
                  <a:lnTo>
                    <a:pt x="920512" y="581142"/>
                  </a:lnTo>
                  <a:lnTo>
                    <a:pt x="1326912" y="290571"/>
                  </a:lnTo>
                  <a:close/>
                </a:path>
              </a:pathLst>
            </a:custGeom>
            <a:solidFill>
              <a:srgbClr val="008037"/>
            </a:solidFill>
          </p:spPr>
        </p:sp>
        <p:sp>
          <p:nvSpPr>
            <p:cNvPr id="10" name="TextBox 10"/>
            <p:cNvSpPr txBox="1"/>
            <p:nvPr/>
          </p:nvSpPr>
          <p:spPr>
            <a:xfrm>
              <a:off x="0" y="146050"/>
              <a:ext cx="1225312" cy="231892"/>
            </a:xfrm>
            <a:prstGeom prst="rect">
              <a:avLst/>
            </a:prstGeom>
          </p:spPr>
          <p:txBody>
            <a:bodyPr lIns="50800" tIns="50800" rIns="50800" bIns="50800" rtlCol="0" anchor="ctr"/>
            <a:lstStyle/>
            <a:p>
              <a:pPr algn="ctr">
                <a:lnSpc>
                  <a:spcPts val="2936"/>
                </a:lnSpc>
              </a:pPr>
              <a:endParaRPr/>
            </a:p>
          </p:txBody>
        </p:sp>
      </p:grpSp>
      <p:grpSp>
        <p:nvGrpSpPr>
          <p:cNvPr id="11" name="Group 11"/>
          <p:cNvGrpSpPr/>
          <p:nvPr/>
        </p:nvGrpSpPr>
        <p:grpSpPr>
          <a:xfrm rot="-1116839">
            <a:off x="3595656" y="6238027"/>
            <a:ext cx="4650404" cy="508926"/>
            <a:chOff x="0" y="0"/>
            <a:chExt cx="5322220" cy="582447"/>
          </a:xfrm>
        </p:grpSpPr>
        <p:sp>
          <p:nvSpPr>
            <p:cNvPr id="12" name="Freeform 12"/>
            <p:cNvSpPr/>
            <p:nvPr/>
          </p:nvSpPr>
          <p:spPr>
            <a:xfrm>
              <a:off x="0" y="0"/>
              <a:ext cx="5322220" cy="582447"/>
            </a:xfrm>
            <a:custGeom>
              <a:avLst/>
              <a:gdLst/>
              <a:ahLst/>
              <a:cxnLst/>
              <a:rect l="l" t="t" r="r" b="b"/>
              <a:pathLst>
                <a:path w="5322220" h="582447">
                  <a:moveTo>
                    <a:pt x="5322220" y="291224"/>
                  </a:moveTo>
                  <a:lnTo>
                    <a:pt x="4915820" y="0"/>
                  </a:lnTo>
                  <a:lnTo>
                    <a:pt x="4915820" y="203200"/>
                  </a:lnTo>
                  <a:lnTo>
                    <a:pt x="0" y="203200"/>
                  </a:lnTo>
                  <a:lnTo>
                    <a:pt x="0" y="379247"/>
                  </a:lnTo>
                  <a:lnTo>
                    <a:pt x="4915820" y="379247"/>
                  </a:lnTo>
                  <a:lnTo>
                    <a:pt x="4915820" y="582447"/>
                  </a:lnTo>
                  <a:lnTo>
                    <a:pt x="5322220" y="291224"/>
                  </a:lnTo>
                  <a:close/>
                </a:path>
              </a:pathLst>
            </a:custGeom>
            <a:solidFill>
              <a:srgbClr val="008037"/>
            </a:solidFill>
          </p:spPr>
        </p:sp>
        <p:sp>
          <p:nvSpPr>
            <p:cNvPr id="13" name="TextBox 13"/>
            <p:cNvSpPr txBox="1"/>
            <p:nvPr/>
          </p:nvSpPr>
          <p:spPr>
            <a:xfrm>
              <a:off x="0" y="146050"/>
              <a:ext cx="5220620" cy="233197"/>
            </a:xfrm>
            <a:prstGeom prst="rect">
              <a:avLst/>
            </a:prstGeom>
          </p:spPr>
          <p:txBody>
            <a:bodyPr lIns="50800" tIns="50800" rIns="50800" bIns="50800" rtlCol="0" anchor="ctr"/>
            <a:lstStyle/>
            <a:p>
              <a:pPr algn="ctr">
                <a:lnSpc>
                  <a:spcPts val="2936"/>
                </a:lnSpc>
              </a:pPr>
              <a:endParaRPr/>
            </a:p>
          </p:txBody>
        </p:sp>
      </p:grpSp>
      <p:sp>
        <p:nvSpPr>
          <p:cNvPr id="14" name="TextBox 14"/>
          <p:cNvSpPr txBox="1"/>
          <p:nvPr/>
        </p:nvSpPr>
        <p:spPr>
          <a:xfrm>
            <a:off x="12593062" y="5215704"/>
            <a:ext cx="4830830" cy="16859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writing the item name user clicks on the check mark icon and the item added</a:t>
            </a:r>
          </a:p>
        </p:txBody>
      </p:sp>
      <p:grpSp>
        <p:nvGrpSpPr>
          <p:cNvPr id="15" name="Group 15"/>
          <p:cNvGrpSpPr/>
          <p:nvPr/>
        </p:nvGrpSpPr>
        <p:grpSpPr>
          <a:xfrm rot="-10800000">
            <a:off x="10834465" y="1892021"/>
            <a:ext cx="2629943" cy="593787"/>
            <a:chOff x="0" y="0"/>
            <a:chExt cx="2473547" cy="558476"/>
          </a:xfrm>
        </p:grpSpPr>
        <p:sp>
          <p:nvSpPr>
            <p:cNvPr id="16" name="Freeform 16"/>
            <p:cNvSpPr/>
            <p:nvPr/>
          </p:nvSpPr>
          <p:spPr>
            <a:xfrm>
              <a:off x="0" y="0"/>
              <a:ext cx="2473547" cy="558476"/>
            </a:xfrm>
            <a:custGeom>
              <a:avLst/>
              <a:gdLst/>
              <a:ahLst/>
              <a:cxnLst/>
              <a:rect l="l" t="t" r="r" b="b"/>
              <a:pathLst>
                <a:path w="2473547" h="558476">
                  <a:moveTo>
                    <a:pt x="2473547" y="279238"/>
                  </a:moveTo>
                  <a:lnTo>
                    <a:pt x="2067147" y="0"/>
                  </a:lnTo>
                  <a:lnTo>
                    <a:pt x="2067147" y="203200"/>
                  </a:lnTo>
                  <a:lnTo>
                    <a:pt x="0" y="203200"/>
                  </a:lnTo>
                  <a:lnTo>
                    <a:pt x="0" y="355276"/>
                  </a:lnTo>
                  <a:lnTo>
                    <a:pt x="2067147" y="355276"/>
                  </a:lnTo>
                  <a:lnTo>
                    <a:pt x="2067147" y="558476"/>
                  </a:lnTo>
                  <a:lnTo>
                    <a:pt x="2473547" y="279238"/>
                  </a:lnTo>
                  <a:close/>
                </a:path>
              </a:pathLst>
            </a:custGeom>
            <a:solidFill>
              <a:srgbClr val="008037"/>
            </a:solidFill>
          </p:spPr>
        </p:sp>
        <p:sp>
          <p:nvSpPr>
            <p:cNvPr id="17" name="TextBox 17"/>
            <p:cNvSpPr txBox="1"/>
            <p:nvPr/>
          </p:nvSpPr>
          <p:spPr>
            <a:xfrm>
              <a:off x="0" y="146050"/>
              <a:ext cx="2371947" cy="209226"/>
            </a:xfrm>
            <a:prstGeom prst="rect">
              <a:avLst/>
            </a:prstGeom>
          </p:spPr>
          <p:txBody>
            <a:bodyPr lIns="50800" tIns="50800" rIns="50800" bIns="50800" rtlCol="0" anchor="ctr"/>
            <a:lstStyle/>
            <a:p>
              <a:pPr algn="ctr">
                <a:lnSpc>
                  <a:spcPts val="2936"/>
                </a:lnSpc>
              </a:pPr>
              <a:endParaRPr/>
            </a:p>
          </p:txBody>
        </p:sp>
      </p:grpSp>
      <p:sp>
        <p:nvSpPr>
          <p:cNvPr id="18" name="TextBox 18"/>
          <p:cNvSpPr txBox="1"/>
          <p:nvPr/>
        </p:nvSpPr>
        <p:spPr>
          <a:xfrm>
            <a:off x="13464409" y="1720575"/>
            <a:ext cx="4432685" cy="22574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user can delete the whole list or can delete only one item as their wish clicking on the icon</a:t>
            </a:r>
          </a:p>
        </p:txBody>
      </p:sp>
      <p:grpSp>
        <p:nvGrpSpPr>
          <p:cNvPr id="19" name="Group 19"/>
          <p:cNvGrpSpPr/>
          <p:nvPr/>
        </p:nvGrpSpPr>
        <p:grpSpPr>
          <a:xfrm rot="-1625844">
            <a:off x="4522575" y="2528446"/>
            <a:ext cx="3123136" cy="948611"/>
            <a:chOff x="0" y="0"/>
            <a:chExt cx="1649729" cy="501083"/>
          </a:xfrm>
        </p:grpSpPr>
        <p:sp>
          <p:nvSpPr>
            <p:cNvPr id="20" name="Freeform 20"/>
            <p:cNvSpPr/>
            <p:nvPr/>
          </p:nvSpPr>
          <p:spPr>
            <a:xfrm>
              <a:off x="0" y="0"/>
              <a:ext cx="1649729" cy="501083"/>
            </a:xfrm>
            <a:custGeom>
              <a:avLst/>
              <a:gdLst/>
              <a:ahLst/>
              <a:cxnLst/>
              <a:rect l="l" t="t" r="r" b="b"/>
              <a:pathLst>
                <a:path w="1649729" h="501083">
                  <a:moveTo>
                    <a:pt x="1649729" y="250542"/>
                  </a:moveTo>
                  <a:lnTo>
                    <a:pt x="1243329" y="0"/>
                  </a:lnTo>
                  <a:lnTo>
                    <a:pt x="1243329" y="203200"/>
                  </a:lnTo>
                  <a:lnTo>
                    <a:pt x="0" y="203200"/>
                  </a:lnTo>
                  <a:lnTo>
                    <a:pt x="0" y="297883"/>
                  </a:lnTo>
                  <a:lnTo>
                    <a:pt x="1243329" y="297883"/>
                  </a:lnTo>
                  <a:lnTo>
                    <a:pt x="1243329" y="501083"/>
                  </a:lnTo>
                  <a:lnTo>
                    <a:pt x="1649729" y="250542"/>
                  </a:lnTo>
                  <a:close/>
                </a:path>
              </a:pathLst>
            </a:custGeom>
            <a:solidFill>
              <a:srgbClr val="008037"/>
            </a:solidFill>
          </p:spPr>
        </p:sp>
        <p:sp>
          <p:nvSpPr>
            <p:cNvPr id="21" name="TextBox 21"/>
            <p:cNvSpPr txBox="1"/>
            <p:nvPr/>
          </p:nvSpPr>
          <p:spPr>
            <a:xfrm>
              <a:off x="0" y="146050"/>
              <a:ext cx="1548129" cy="151833"/>
            </a:xfrm>
            <a:prstGeom prst="rect">
              <a:avLst/>
            </a:prstGeom>
          </p:spPr>
          <p:txBody>
            <a:bodyPr lIns="50800" tIns="50800" rIns="50800" bIns="50800" rtlCol="0" anchor="ctr"/>
            <a:lstStyle/>
            <a:p>
              <a:pPr algn="ctr">
                <a:lnSpc>
                  <a:spcPts val="2936"/>
                </a:lnSpc>
              </a:pPr>
              <a:endParaRPr/>
            </a:p>
          </p:txBody>
        </p:sp>
      </p:grpSp>
      <p:sp>
        <p:nvSpPr>
          <p:cNvPr id="22" name="TextBox 22"/>
          <p:cNvSpPr txBox="1"/>
          <p:nvPr/>
        </p:nvSpPr>
        <p:spPr>
          <a:xfrm>
            <a:off x="1259407" y="3544361"/>
            <a:ext cx="3547074" cy="1114425"/>
          </a:xfrm>
          <a:prstGeom prst="rect">
            <a:avLst/>
          </a:prstGeom>
        </p:spPr>
        <p:txBody>
          <a:bodyPr lIns="0" tIns="0" rIns="0" bIns="0" rtlCol="0" anchor="t">
            <a:spAutoFit/>
          </a:bodyPr>
          <a:lstStyle/>
          <a:p>
            <a:pPr algn="l">
              <a:lnSpc>
                <a:spcPts val="4500"/>
              </a:lnSpc>
            </a:pPr>
            <a:r>
              <a:rPr lang="en-US" sz="3000" spc="-15">
                <a:solidFill>
                  <a:srgbClr val="545454"/>
                </a:solidFill>
                <a:latin typeface="TT Fors"/>
                <a:ea typeface="TT Fors"/>
                <a:cs typeface="TT Fors"/>
                <a:sym typeface="TT Fors"/>
              </a:rPr>
              <a:t>also user can check or uncheck the item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sp>
      <p:grpSp>
        <p:nvGrpSpPr>
          <p:cNvPr id="3" name="Group 3"/>
          <p:cNvGrpSpPr/>
          <p:nvPr/>
        </p:nvGrpSpPr>
        <p:grpSpPr>
          <a:xfrm>
            <a:off x="9262494" y="707626"/>
            <a:ext cx="4301106" cy="8678926"/>
            <a:chOff x="-184959" y="-138909"/>
            <a:chExt cx="5845951" cy="11589399"/>
          </a:xfrm>
        </p:grpSpPr>
        <p:sp>
          <p:nvSpPr>
            <p:cNvPr id="4" name="Freeform 4"/>
            <p:cNvSpPr/>
            <p:nvPr/>
          </p:nvSpPr>
          <p:spPr>
            <a:xfrm>
              <a:off x="0" y="20579"/>
              <a:ext cx="5660992" cy="11429911"/>
            </a:xfrm>
            <a:prstGeom prst="roundRect">
              <a:avLst/>
            </a:prstGeom>
            <a:blipFill>
              <a:blip r:embed="rId3"/>
              <a:stretch>
                <a:fillRect t="-5184" b="-5184"/>
              </a:stretch>
            </a:blipFill>
          </p:spPr>
        </p:sp>
        <p:sp>
          <p:nvSpPr>
            <p:cNvPr id="5" name="Freeform 5"/>
            <p:cNvSpPr/>
            <p:nvPr/>
          </p:nvSpPr>
          <p:spPr>
            <a:xfrm>
              <a:off x="-184959" y="-138909"/>
              <a:ext cx="5845951" cy="11560153"/>
            </a:xfrm>
            <a:custGeom>
              <a:avLst/>
              <a:gdLst/>
              <a:ahLst/>
              <a:cxnLst/>
              <a:rect l="l" t="t" r="r" b="b"/>
              <a:pathLst>
                <a:path w="5660992" h="11494400">
                  <a:moveTo>
                    <a:pt x="0" y="0"/>
                  </a:moveTo>
                  <a:lnTo>
                    <a:pt x="5660992" y="0"/>
                  </a:lnTo>
                  <a:lnTo>
                    <a:pt x="5660992" y="11494400"/>
                  </a:lnTo>
                  <a:lnTo>
                    <a:pt x="0" y="11494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grpSp>
        <p:nvGrpSpPr>
          <p:cNvPr id="6" name="Group 6"/>
          <p:cNvGrpSpPr/>
          <p:nvPr/>
        </p:nvGrpSpPr>
        <p:grpSpPr>
          <a:xfrm>
            <a:off x="2457148" y="1504685"/>
            <a:ext cx="2131833" cy="1000273"/>
            <a:chOff x="0" y="0"/>
            <a:chExt cx="1190252" cy="558476"/>
          </a:xfrm>
        </p:grpSpPr>
        <p:sp>
          <p:nvSpPr>
            <p:cNvPr id="7" name="Freeform 7"/>
            <p:cNvSpPr/>
            <p:nvPr/>
          </p:nvSpPr>
          <p:spPr>
            <a:xfrm>
              <a:off x="0" y="0"/>
              <a:ext cx="1190252" cy="558476"/>
            </a:xfrm>
            <a:custGeom>
              <a:avLst/>
              <a:gdLst/>
              <a:ahLst/>
              <a:cxnLst/>
              <a:rect l="l" t="t" r="r" b="b"/>
              <a:pathLst>
                <a:path w="1190252" h="558476">
                  <a:moveTo>
                    <a:pt x="1190252" y="279238"/>
                  </a:moveTo>
                  <a:lnTo>
                    <a:pt x="783852" y="0"/>
                  </a:lnTo>
                  <a:lnTo>
                    <a:pt x="783852" y="203200"/>
                  </a:lnTo>
                  <a:lnTo>
                    <a:pt x="0" y="203200"/>
                  </a:lnTo>
                  <a:lnTo>
                    <a:pt x="0" y="355276"/>
                  </a:lnTo>
                  <a:lnTo>
                    <a:pt x="783852" y="355276"/>
                  </a:lnTo>
                  <a:lnTo>
                    <a:pt x="783852" y="558476"/>
                  </a:lnTo>
                  <a:lnTo>
                    <a:pt x="1190252" y="279238"/>
                  </a:lnTo>
                  <a:close/>
                </a:path>
              </a:pathLst>
            </a:custGeom>
            <a:solidFill>
              <a:srgbClr val="008037"/>
            </a:solidFill>
          </p:spPr>
        </p:sp>
        <p:sp>
          <p:nvSpPr>
            <p:cNvPr id="8" name="TextBox 8"/>
            <p:cNvSpPr txBox="1"/>
            <p:nvPr/>
          </p:nvSpPr>
          <p:spPr>
            <a:xfrm>
              <a:off x="0" y="146050"/>
              <a:ext cx="1088652" cy="209226"/>
            </a:xfrm>
            <a:prstGeom prst="rect">
              <a:avLst/>
            </a:prstGeom>
          </p:spPr>
          <p:txBody>
            <a:bodyPr lIns="50800" tIns="50800" rIns="50800" bIns="50800" rtlCol="0" anchor="ctr"/>
            <a:lstStyle/>
            <a:p>
              <a:pPr algn="ctr">
                <a:lnSpc>
                  <a:spcPts val="2936"/>
                </a:lnSpc>
              </a:pPr>
              <a:endParaRPr/>
            </a:p>
          </p:txBody>
        </p:sp>
      </p:grpSp>
      <p:grpSp>
        <p:nvGrpSpPr>
          <p:cNvPr id="9" name="Group 9"/>
          <p:cNvGrpSpPr/>
          <p:nvPr/>
        </p:nvGrpSpPr>
        <p:grpSpPr>
          <a:xfrm rot="-10800000">
            <a:off x="12596648" y="4315819"/>
            <a:ext cx="2148544" cy="727337"/>
            <a:chOff x="0" y="0"/>
            <a:chExt cx="1649729" cy="558476"/>
          </a:xfrm>
        </p:grpSpPr>
        <p:sp>
          <p:nvSpPr>
            <p:cNvPr id="10" name="Freeform 10"/>
            <p:cNvSpPr/>
            <p:nvPr/>
          </p:nvSpPr>
          <p:spPr>
            <a:xfrm>
              <a:off x="0" y="0"/>
              <a:ext cx="1649729" cy="558476"/>
            </a:xfrm>
            <a:custGeom>
              <a:avLst/>
              <a:gdLst/>
              <a:ahLst/>
              <a:cxnLst/>
              <a:rect l="l" t="t" r="r" b="b"/>
              <a:pathLst>
                <a:path w="1649729" h="558476">
                  <a:moveTo>
                    <a:pt x="1649729" y="279238"/>
                  </a:moveTo>
                  <a:lnTo>
                    <a:pt x="1243329" y="0"/>
                  </a:lnTo>
                  <a:lnTo>
                    <a:pt x="1243329" y="203200"/>
                  </a:lnTo>
                  <a:lnTo>
                    <a:pt x="0" y="203200"/>
                  </a:lnTo>
                  <a:lnTo>
                    <a:pt x="0" y="355276"/>
                  </a:lnTo>
                  <a:lnTo>
                    <a:pt x="1243329" y="355276"/>
                  </a:lnTo>
                  <a:lnTo>
                    <a:pt x="1243329" y="558476"/>
                  </a:lnTo>
                  <a:lnTo>
                    <a:pt x="1649729" y="279238"/>
                  </a:lnTo>
                  <a:close/>
                </a:path>
              </a:pathLst>
            </a:custGeom>
            <a:solidFill>
              <a:srgbClr val="008037"/>
            </a:solidFill>
          </p:spPr>
        </p:sp>
        <p:sp>
          <p:nvSpPr>
            <p:cNvPr id="11" name="TextBox 11"/>
            <p:cNvSpPr txBox="1"/>
            <p:nvPr/>
          </p:nvSpPr>
          <p:spPr>
            <a:xfrm>
              <a:off x="0" y="146050"/>
              <a:ext cx="1548129" cy="209226"/>
            </a:xfrm>
            <a:prstGeom prst="rect">
              <a:avLst/>
            </a:prstGeom>
          </p:spPr>
          <p:txBody>
            <a:bodyPr lIns="50800" tIns="50800" rIns="50800" bIns="50800" rtlCol="0" anchor="ctr"/>
            <a:lstStyle/>
            <a:p>
              <a:pPr algn="ctr">
                <a:lnSpc>
                  <a:spcPts val="2936"/>
                </a:lnSpc>
              </a:pPr>
              <a:endParaRPr/>
            </a:p>
          </p:txBody>
        </p:sp>
      </p:grpSp>
      <p:sp>
        <p:nvSpPr>
          <p:cNvPr id="12" name="TextBox 12"/>
          <p:cNvSpPr txBox="1"/>
          <p:nvPr/>
        </p:nvSpPr>
        <p:spPr>
          <a:xfrm>
            <a:off x="419214" y="621317"/>
            <a:ext cx="5227460" cy="1024261"/>
          </a:xfrm>
          <a:prstGeom prst="rect">
            <a:avLst/>
          </a:prstGeom>
        </p:spPr>
        <p:txBody>
          <a:bodyPr lIns="0" tIns="0" rIns="0" bIns="0" rtlCol="0" anchor="t">
            <a:spAutoFit/>
          </a:bodyPr>
          <a:lstStyle/>
          <a:p>
            <a:pPr algn="l">
              <a:lnSpc>
                <a:spcPts val="7700"/>
              </a:lnSpc>
            </a:pPr>
            <a:r>
              <a:rPr lang="en-US" sz="7700" b="1" spc="-385">
                <a:solidFill>
                  <a:srgbClr val="000000"/>
                </a:solidFill>
                <a:latin typeface="TT Norms Bold"/>
                <a:ea typeface="TT Norms Bold"/>
                <a:cs typeface="TT Norms Bold"/>
                <a:sym typeface="TT Norms Bold"/>
              </a:rPr>
              <a:t>Features</a:t>
            </a:r>
          </a:p>
        </p:txBody>
      </p:sp>
      <p:sp>
        <p:nvSpPr>
          <p:cNvPr id="13" name="Freeform 13"/>
          <p:cNvSpPr/>
          <p:nvPr/>
        </p:nvSpPr>
        <p:spPr>
          <a:xfrm>
            <a:off x="4775120" y="1289611"/>
            <a:ext cx="3840261" cy="8311495"/>
          </a:xfrm>
          <a:prstGeom prst="roundRect">
            <a:avLst/>
          </a:prstGeom>
          <a:blipFill>
            <a:blip r:embed="rId6"/>
            <a:stretch>
              <a:fillRect t="-2962"/>
            </a:stretch>
          </a:blipFill>
        </p:spPr>
      </p:sp>
      <p:sp>
        <p:nvSpPr>
          <p:cNvPr id="14" name="Freeform 14"/>
          <p:cNvSpPr/>
          <p:nvPr/>
        </p:nvSpPr>
        <p:spPr>
          <a:xfrm>
            <a:off x="4693702" y="1233810"/>
            <a:ext cx="3947070" cy="8420006"/>
          </a:xfrm>
          <a:custGeom>
            <a:avLst/>
            <a:gdLst/>
            <a:ahLst/>
            <a:cxnLst/>
            <a:rect l="l" t="t" r="r" b="b"/>
            <a:pathLst>
              <a:path w="4152615" h="8431705">
                <a:moveTo>
                  <a:pt x="0" y="0"/>
                </a:moveTo>
                <a:lnTo>
                  <a:pt x="4152614" y="0"/>
                </a:lnTo>
                <a:lnTo>
                  <a:pt x="4152614" y="8431705"/>
                </a:lnTo>
                <a:lnTo>
                  <a:pt x="0" y="84317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5" name="Group 15"/>
          <p:cNvGrpSpPr/>
          <p:nvPr/>
        </p:nvGrpSpPr>
        <p:grpSpPr>
          <a:xfrm>
            <a:off x="909335" y="3109420"/>
            <a:ext cx="5227460" cy="2627983"/>
            <a:chOff x="0" y="0"/>
            <a:chExt cx="6969946" cy="3503977"/>
          </a:xfrm>
        </p:grpSpPr>
        <p:grpSp>
          <p:nvGrpSpPr>
            <p:cNvPr id="16" name="Group 16"/>
            <p:cNvGrpSpPr/>
            <p:nvPr/>
          </p:nvGrpSpPr>
          <p:grpSpPr>
            <a:xfrm>
              <a:off x="188489" y="859330"/>
              <a:ext cx="248976" cy="24897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18" name="TextBox 18"/>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grpSp>
          <p:nvGrpSpPr>
            <p:cNvPr id="19" name="Group 19"/>
            <p:cNvGrpSpPr/>
            <p:nvPr/>
          </p:nvGrpSpPr>
          <p:grpSpPr>
            <a:xfrm>
              <a:off x="188489" y="2774942"/>
              <a:ext cx="248976" cy="24897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ED957"/>
              </a:solidFill>
              <a:ln w="28575" cap="sq">
                <a:solidFill>
                  <a:srgbClr val="008037"/>
                </a:solidFill>
                <a:prstDash val="solid"/>
                <a:miter/>
              </a:ln>
            </p:spPr>
          </p:sp>
          <p:sp>
            <p:nvSpPr>
              <p:cNvPr id="21" name="TextBox 21"/>
              <p:cNvSpPr txBox="1"/>
              <p:nvPr/>
            </p:nvSpPr>
            <p:spPr>
              <a:xfrm>
                <a:off x="76200" y="76200"/>
                <a:ext cx="660400" cy="660400"/>
              </a:xfrm>
              <a:prstGeom prst="rect">
                <a:avLst/>
              </a:prstGeom>
            </p:spPr>
            <p:txBody>
              <a:bodyPr lIns="50800" tIns="50800" rIns="50800" bIns="50800" rtlCol="0" anchor="ctr"/>
              <a:lstStyle/>
              <a:p>
                <a:pPr algn="ctr">
                  <a:lnSpc>
                    <a:spcPts val="139"/>
                  </a:lnSpc>
                </a:pPr>
                <a:endParaRPr/>
              </a:p>
            </p:txBody>
          </p:sp>
        </p:grpSp>
        <p:sp>
          <p:nvSpPr>
            <p:cNvPr id="22" name="TextBox 22"/>
            <p:cNvSpPr txBox="1"/>
            <p:nvPr/>
          </p:nvSpPr>
          <p:spPr>
            <a:xfrm>
              <a:off x="0" y="-76200"/>
              <a:ext cx="6969946" cy="563879"/>
            </a:xfrm>
            <a:prstGeom prst="rect">
              <a:avLst/>
            </a:prstGeom>
          </p:spPr>
          <p:txBody>
            <a:bodyPr lIns="0" tIns="0" rIns="0" bIns="0" rtlCol="0" anchor="t">
              <a:spAutoFit/>
            </a:bodyPr>
            <a:lstStyle/>
            <a:p>
              <a:pPr algn="l">
                <a:lnSpc>
                  <a:spcPts val="3600"/>
                </a:lnSpc>
              </a:pPr>
              <a:r>
                <a:rPr lang="en-US" sz="2400" b="1">
                  <a:solidFill>
                    <a:srgbClr val="000000"/>
                  </a:solidFill>
                  <a:latin typeface="TT Norms Bold"/>
                  <a:ea typeface="TT Norms Bold"/>
                  <a:cs typeface="TT Norms Bold"/>
                  <a:sym typeface="TT Norms Bold"/>
                </a:rPr>
                <a:t>customized list</a:t>
              </a:r>
            </a:p>
          </p:txBody>
        </p:sp>
        <p:sp>
          <p:nvSpPr>
            <p:cNvPr id="23" name="TextBox 23"/>
            <p:cNvSpPr txBox="1"/>
            <p:nvPr/>
          </p:nvSpPr>
          <p:spPr>
            <a:xfrm>
              <a:off x="783688" y="707789"/>
              <a:ext cx="3302968" cy="1550668"/>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can add new elements as their need</a:t>
              </a:r>
            </a:p>
          </p:txBody>
        </p:sp>
        <p:sp>
          <p:nvSpPr>
            <p:cNvPr id="24" name="TextBox 24"/>
            <p:cNvSpPr txBox="1"/>
            <p:nvPr/>
          </p:nvSpPr>
          <p:spPr>
            <a:xfrm>
              <a:off x="561953" y="2486709"/>
              <a:ext cx="4438132" cy="1017268"/>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can delete elements as their need</a:t>
              </a:r>
            </a:p>
          </p:txBody>
        </p:sp>
      </p:grpSp>
      <p:sp>
        <p:nvSpPr>
          <p:cNvPr id="25" name="TextBox 25"/>
          <p:cNvSpPr txBox="1"/>
          <p:nvPr/>
        </p:nvSpPr>
        <p:spPr>
          <a:xfrm>
            <a:off x="14959401" y="4366261"/>
            <a:ext cx="2896545" cy="1177289"/>
          </a:xfrm>
          <a:prstGeom prst="rect">
            <a:avLst/>
          </a:prstGeom>
        </p:spPr>
        <p:txBody>
          <a:bodyPr lIns="0" tIns="0" rIns="0" bIns="0" rtlCol="0" anchor="t">
            <a:spAutoFit/>
          </a:bodyPr>
          <a:lstStyle/>
          <a:p>
            <a:pPr algn="l">
              <a:lnSpc>
                <a:spcPts val="3150"/>
              </a:lnSpc>
            </a:pPr>
            <a:r>
              <a:rPr lang="en-US" sz="2100" spc="-10">
                <a:solidFill>
                  <a:srgbClr val="545454"/>
                </a:solidFill>
                <a:latin typeface="TT Fors"/>
                <a:ea typeface="TT Fors"/>
                <a:cs typeface="TT Fors"/>
                <a:sym typeface="TT Fors"/>
              </a:rPr>
              <a:t>shows a confirmation msg before deleting item</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txBody>
          <a:bodyPr/>
          <a:lstStyle/>
          <a:p>
            <a:endParaRPr lang="en-US" dirty="0"/>
          </a:p>
        </p:txBody>
      </p:sp>
      <p:sp>
        <p:nvSpPr>
          <p:cNvPr id="3" name="Freeform 3"/>
          <p:cNvSpPr/>
          <p:nvPr/>
        </p:nvSpPr>
        <p:spPr>
          <a:xfrm>
            <a:off x="2470274" y="1167136"/>
            <a:ext cx="4119510" cy="8185179"/>
          </a:xfrm>
          <a:prstGeom prst="roundRect">
            <a:avLst/>
          </a:prstGeom>
          <a:blipFill>
            <a:blip r:embed="rId3"/>
            <a:stretch>
              <a:fillRect t="-6076" b="-6076"/>
            </a:stretch>
          </a:blipFill>
        </p:spPr>
      </p:sp>
      <p:sp>
        <p:nvSpPr>
          <p:cNvPr id="4" name="Freeform 4"/>
          <p:cNvSpPr/>
          <p:nvPr/>
        </p:nvSpPr>
        <p:spPr>
          <a:xfrm>
            <a:off x="2286001" y="1167136"/>
            <a:ext cx="4376002" cy="8185179"/>
          </a:xfrm>
          <a:custGeom>
            <a:avLst/>
            <a:gdLst/>
            <a:ahLst/>
            <a:cxnLst/>
            <a:rect l="l" t="t" r="r" b="b"/>
            <a:pathLst>
              <a:path w="4121535" h="8368600">
                <a:moveTo>
                  <a:pt x="0" y="0"/>
                </a:moveTo>
                <a:lnTo>
                  <a:pt x="4121535" y="0"/>
                </a:lnTo>
                <a:lnTo>
                  <a:pt x="4121535" y="8368600"/>
                </a:lnTo>
                <a:lnTo>
                  <a:pt x="0" y="836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5" name="Freeform 5"/>
          <p:cNvSpPr/>
          <p:nvPr/>
        </p:nvSpPr>
        <p:spPr>
          <a:xfrm>
            <a:off x="11377414" y="1547328"/>
            <a:ext cx="4021869" cy="8235296"/>
          </a:xfrm>
          <a:prstGeom prst="roundRect">
            <a:avLst/>
          </a:prstGeom>
          <a:blipFill>
            <a:blip r:embed="rId6"/>
            <a:stretch>
              <a:fillRect l="-420107" t="-28511" r="-16471" b="-18890"/>
            </a:stretch>
          </a:blipFill>
        </p:spPr>
      </p:sp>
      <p:sp>
        <p:nvSpPr>
          <p:cNvPr id="6" name="Freeform 6"/>
          <p:cNvSpPr/>
          <p:nvPr/>
        </p:nvSpPr>
        <p:spPr>
          <a:xfrm>
            <a:off x="11304655" y="1545454"/>
            <a:ext cx="4167386" cy="8396772"/>
          </a:xfrm>
          <a:custGeom>
            <a:avLst/>
            <a:gdLst/>
            <a:ahLst/>
            <a:cxnLst/>
            <a:rect l="l" t="t" r="r" b="b"/>
            <a:pathLst>
              <a:path w="4121535" h="8368600">
                <a:moveTo>
                  <a:pt x="0" y="0"/>
                </a:moveTo>
                <a:lnTo>
                  <a:pt x="4121535" y="0"/>
                </a:lnTo>
                <a:lnTo>
                  <a:pt x="4121535" y="8368600"/>
                </a:lnTo>
                <a:lnTo>
                  <a:pt x="0" y="8368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nvGrpSpPr>
          <p:cNvPr id="7" name="Group 7"/>
          <p:cNvGrpSpPr/>
          <p:nvPr/>
        </p:nvGrpSpPr>
        <p:grpSpPr>
          <a:xfrm rot="-1499095">
            <a:off x="6447421" y="7221228"/>
            <a:ext cx="5310437" cy="765134"/>
            <a:chOff x="0" y="0"/>
            <a:chExt cx="3841636" cy="553508"/>
          </a:xfrm>
        </p:grpSpPr>
        <p:sp>
          <p:nvSpPr>
            <p:cNvPr id="8" name="Freeform 8"/>
            <p:cNvSpPr/>
            <p:nvPr/>
          </p:nvSpPr>
          <p:spPr>
            <a:xfrm>
              <a:off x="0" y="0"/>
              <a:ext cx="3841636" cy="553508"/>
            </a:xfrm>
            <a:custGeom>
              <a:avLst/>
              <a:gdLst/>
              <a:ahLst/>
              <a:cxnLst/>
              <a:rect l="l" t="t" r="r" b="b"/>
              <a:pathLst>
                <a:path w="3841636" h="553508">
                  <a:moveTo>
                    <a:pt x="3841636" y="276754"/>
                  </a:moveTo>
                  <a:lnTo>
                    <a:pt x="3435236" y="0"/>
                  </a:lnTo>
                  <a:lnTo>
                    <a:pt x="3435236" y="203200"/>
                  </a:lnTo>
                  <a:lnTo>
                    <a:pt x="0" y="203200"/>
                  </a:lnTo>
                  <a:lnTo>
                    <a:pt x="0" y="350308"/>
                  </a:lnTo>
                  <a:lnTo>
                    <a:pt x="3435236" y="350308"/>
                  </a:lnTo>
                  <a:lnTo>
                    <a:pt x="3435236" y="553508"/>
                  </a:lnTo>
                  <a:lnTo>
                    <a:pt x="3841636" y="276754"/>
                  </a:lnTo>
                  <a:close/>
                </a:path>
              </a:pathLst>
            </a:custGeom>
            <a:solidFill>
              <a:srgbClr val="008037"/>
            </a:solidFill>
          </p:spPr>
        </p:sp>
        <p:sp>
          <p:nvSpPr>
            <p:cNvPr id="9" name="TextBox 9"/>
            <p:cNvSpPr txBox="1"/>
            <p:nvPr/>
          </p:nvSpPr>
          <p:spPr>
            <a:xfrm>
              <a:off x="0" y="136525"/>
              <a:ext cx="3740036" cy="213783"/>
            </a:xfrm>
            <a:prstGeom prst="rect">
              <a:avLst/>
            </a:prstGeom>
          </p:spPr>
          <p:txBody>
            <a:bodyPr lIns="50800" tIns="50800" rIns="50800" bIns="50800" rtlCol="0" anchor="ctr"/>
            <a:lstStyle/>
            <a:p>
              <a:pPr algn="ctr">
                <a:lnSpc>
                  <a:spcPts val="3686"/>
                </a:lnSpc>
              </a:pPr>
              <a:endParaRPr/>
            </a:p>
          </p:txBody>
        </p:sp>
      </p:grpSp>
      <p:sp>
        <p:nvSpPr>
          <p:cNvPr id="10" name="TextBox 10"/>
          <p:cNvSpPr txBox="1"/>
          <p:nvPr/>
        </p:nvSpPr>
        <p:spPr>
          <a:xfrm>
            <a:off x="7904234" y="142875"/>
            <a:ext cx="5227460" cy="1024261"/>
          </a:xfrm>
          <a:prstGeom prst="rect">
            <a:avLst/>
          </a:prstGeom>
        </p:spPr>
        <p:txBody>
          <a:bodyPr lIns="0" tIns="0" rIns="0" bIns="0" rtlCol="0" anchor="t">
            <a:spAutoFit/>
          </a:bodyPr>
          <a:lstStyle/>
          <a:p>
            <a:pPr algn="l">
              <a:lnSpc>
                <a:spcPts val="7700"/>
              </a:lnSpc>
            </a:pPr>
            <a:r>
              <a:rPr lang="en-US" sz="7700" b="1" u="sng" spc="-385">
                <a:solidFill>
                  <a:srgbClr val="000000"/>
                </a:solidFill>
                <a:latin typeface="TT Norms Bold"/>
                <a:ea typeface="TT Norms Bold"/>
                <a:cs typeface="TT Norms Bold"/>
                <a:sym typeface="TT Norms Bold"/>
              </a:rPr>
              <a:t>Features</a:t>
            </a:r>
          </a:p>
        </p:txBody>
      </p:sp>
      <p:sp>
        <p:nvSpPr>
          <p:cNvPr id="11" name="TextBox 11"/>
          <p:cNvSpPr txBox="1"/>
          <p:nvPr/>
        </p:nvSpPr>
        <p:spPr>
          <a:xfrm>
            <a:off x="7904234" y="3947309"/>
            <a:ext cx="2059064" cy="2188209"/>
          </a:xfrm>
          <a:prstGeom prst="rect">
            <a:avLst/>
          </a:prstGeom>
        </p:spPr>
        <p:txBody>
          <a:bodyPr lIns="0" tIns="0" rIns="0" bIns="0" rtlCol="0" anchor="t">
            <a:spAutoFit/>
          </a:bodyPr>
          <a:lstStyle/>
          <a:p>
            <a:pPr algn="l">
              <a:lnSpc>
                <a:spcPts val="2899"/>
              </a:lnSpc>
            </a:pPr>
            <a:r>
              <a:rPr lang="en-US" sz="2899" spc="-144" dirty="0">
                <a:solidFill>
                  <a:srgbClr val="000000"/>
                </a:solidFill>
                <a:latin typeface="TT Norms"/>
                <a:ea typeface="TT Norms"/>
                <a:cs typeface="TT Norms"/>
                <a:sym typeface="TT Norms"/>
              </a:rPr>
              <a:t>if user click on that map icon he can easily get access to world map via goggle map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2" presetClass="emph" presetSubtype="0" fill="hold" grpId="0" nodeType="clickEffect">
                                  <p:stCondLst>
                                    <p:cond delay="0"/>
                                  </p:stCondLst>
                                  <p:childTnLst>
                                    <p:animRot by="120000">
                                      <p:cBhvr>
                                        <p:cTn id="20" dur="100" fill="hold">
                                          <p:stCondLst>
                                            <p:cond delay="0"/>
                                          </p:stCondLst>
                                        </p:cTn>
                                        <p:tgtEl>
                                          <p:spTgt spid="6"/>
                                        </p:tgtEl>
                                        <p:attrNameLst>
                                          <p:attrName>r</p:attrName>
                                        </p:attrNameLst>
                                      </p:cBhvr>
                                    </p:animRot>
                                    <p:animRot by="-240000">
                                      <p:cBhvr>
                                        <p:cTn id="21" dur="200" fill="hold">
                                          <p:stCondLst>
                                            <p:cond delay="200"/>
                                          </p:stCondLst>
                                        </p:cTn>
                                        <p:tgtEl>
                                          <p:spTgt spid="6"/>
                                        </p:tgtEl>
                                        <p:attrNameLst>
                                          <p:attrName>r</p:attrName>
                                        </p:attrNameLst>
                                      </p:cBhvr>
                                    </p:animRot>
                                    <p:animRot by="240000">
                                      <p:cBhvr>
                                        <p:cTn id="22" dur="200" fill="hold">
                                          <p:stCondLst>
                                            <p:cond delay="400"/>
                                          </p:stCondLst>
                                        </p:cTn>
                                        <p:tgtEl>
                                          <p:spTgt spid="6"/>
                                        </p:tgtEl>
                                        <p:attrNameLst>
                                          <p:attrName>r</p:attrName>
                                        </p:attrNameLst>
                                      </p:cBhvr>
                                    </p:animRot>
                                    <p:animRot by="-240000">
                                      <p:cBhvr>
                                        <p:cTn id="23" dur="200" fill="hold">
                                          <p:stCondLst>
                                            <p:cond delay="600"/>
                                          </p:stCondLst>
                                        </p:cTn>
                                        <p:tgtEl>
                                          <p:spTgt spid="6"/>
                                        </p:tgtEl>
                                        <p:attrNameLst>
                                          <p:attrName>r</p:attrName>
                                        </p:attrNameLst>
                                      </p:cBhvr>
                                    </p:animRot>
                                    <p:animRot by="120000">
                                      <p:cBhvr>
                                        <p:cTn id="24"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29" b="-16629"/>
            </a:stretch>
          </a:blipFill>
        </p:spPr>
        <p:txBody>
          <a:bodyPr/>
          <a:lstStyle/>
          <a:p>
            <a:endParaRPr lang="en-US" dirty="0"/>
          </a:p>
        </p:txBody>
      </p:sp>
      <p:grpSp>
        <p:nvGrpSpPr>
          <p:cNvPr id="3" name="Group 3"/>
          <p:cNvGrpSpPr/>
          <p:nvPr/>
        </p:nvGrpSpPr>
        <p:grpSpPr>
          <a:xfrm>
            <a:off x="12201016" y="1430986"/>
            <a:ext cx="4025678" cy="8582754"/>
            <a:chOff x="32246" y="-77265"/>
            <a:chExt cx="5173805" cy="11086225"/>
          </a:xfrm>
        </p:grpSpPr>
        <p:sp>
          <p:nvSpPr>
            <p:cNvPr id="4" name="Freeform 4"/>
            <p:cNvSpPr/>
            <p:nvPr/>
          </p:nvSpPr>
          <p:spPr>
            <a:xfrm>
              <a:off x="258644" y="50740"/>
              <a:ext cx="4811848" cy="10769840"/>
            </a:xfrm>
            <a:prstGeom prst="roundRect">
              <a:avLst/>
            </a:prstGeom>
            <a:blipFill>
              <a:blip r:embed="rId3"/>
              <a:stretch>
                <a:fillRect l="-6359" r="-5213" b="-1733"/>
              </a:stretch>
            </a:blipFill>
          </p:spPr>
        </p:sp>
        <p:sp>
          <p:nvSpPr>
            <p:cNvPr id="5" name="Freeform 5"/>
            <p:cNvSpPr/>
            <p:nvPr/>
          </p:nvSpPr>
          <p:spPr>
            <a:xfrm>
              <a:off x="32246" y="-77265"/>
              <a:ext cx="5173805" cy="11086225"/>
            </a:xfrm>
            <a:custGeom>
              <a:avLst/>
              <a:gdLst/>
              <a:ahLst/>
              <a:cxnLst/>
              <a:rect l="l" t="t" r="r" b="b"/>
              <a:pathLst>
                <a:path w="5329136" h="10820580">
                  <a:moveTo>
                    <a:pt x="0" y="0"/>
                  </a:moveTo>
                  <a:lnTo>
                    <a:pt x="5329136" y="0"/>
                  </a:lnTo>
                  <a:lnTo>
                    <a:pt x="5329136" y="10820580"/>
                  </a:lnTo>
                  <a:lnTo>
                    <a:pt x="0" y="10820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grpSp>
      <p:sp>
        <p:nvSpPr>
          <p:cNvPr id="6" name="TextBox 6"/>
          <p:cNvSpPr txBox="1"/>
          <p:nvPr/>
        </p:nvSpPr>
        <p:spPr>
          <a:xfrm>
            <a:off x="1021575" y="1088382"/>
            <a:ext cx="10975086" cy="8679638"/>
          </a:xfrm>
          <a:prstGeom prst="rect">
            <a:avLst/>
          </a:prstGeom>
        </p:spPr>
        <p:txBody>
          <a:bodyPr lIns="0" tIns="0" rIns="0" bIns="0" rtlCol="0" anchor="t">
            <a:spAutoFit/>
          </a:bodyPr>
          <a:lstStyle/>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Advanced Packing Assistance</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Smart Recommendations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Weather Integration</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Profiles and Preferences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Sharing on social media</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Voice Assistance</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Barcode/QR Scanner</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Advanced Mapping Features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 Integration with Wearable Devices like smartwatches</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Capture Travel Moment</a:t>
            </a:r>
          </a:p>
          <a:p>
            <a:pPr marL="640329" lvl="1" indent="-320165" algn="l">
              <a:lnSpc>
                <a:spcPts val="5902"/>
              </a:lnSpc>
              <a:buFont typeface="Arial"/>
              <a:buChar char="•"/>
            </a:pPr>
            <a:r>
              <a:rPr lang="en-US" sz="2965" spc="-14" dirty="0">
                <a:solidFill>
                  <a:srgbClr val="000000"/>
                </a:solidFill>
                <a:latin typeface="TT Fors"/>
                <a:ea typeface="TT Fors"/>
                <a:cs typeface="TT Fors"/>
                <a:sym typeface="TT Fors"/>
              </a:rPr>
              <a:t>Trip Planner Sync with Google Calendar</a:t>
            </a:r>
          </a:p>
          <a:p>
            <a:pPr algn="l">
              <a:lnSpc>
                <a:spcPts val="3848"/>
              </a:lnSpc>
              <a:spcBef>
                <a:spcPct val="0"/>
              </a:spcBef>
            </a:pPr>
            <a:endParaRPr lang="en-US" sz="2965" spc="-14" dirty="0">
              <a:solidFill>
                <a:srgbClr val="000000"/>
              </a:solidFill>
              <a:latin typeface="TT Fors"/>
              <a:ea typeface="TT Fors"/>
              <a:cs typeface="TT Fors"/>
              <a:sym typeface="TT Fors"/>
            </a:endParaRPr>
          </a:p>
        </p:txBody>
      </p:sp>
      <p:sp>
        <p:nvSpPr>
          <p:cNvPr id="7" name="Freeform 7"/>
          <p:cNvSpPr/>
          <p:nvPr/>
        </p:nvSpPr>
        <p:spPr>
          <a:xfrm>
            <a:off x="13910889" y="273260"/>
            <a:ext cx="1447158" cy="1157727"/>
          </a:xfrm>
          <a:custGeom>
            <a:avLst/>
            <a:gdLst/>
            <a:ahLst/>
            <a:cxnLst/>
            <a:rect l="l" t="t" r="r" b="b"/>
            <a:pathLst>
              <a:path w="1447158" h="1157727">
                <a:moveTo>
                  <a:pt x="0" y="0"/>
                </a:moveTo>
                <a:lnTo>
                  <a:pt x="1447158" y="0"/>
                </a:lnTo>
                <a:lnTo>
                  <a:pt x="1447158" y="1157726"/>
                </a:lnTo>
                <a:lnTo>
                  <a:pt x="0" y="11577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1758726" y="8113870"/>
            <a:ext cx="1217976" cy="1304392"/>
          </a:xfrm>
          <a:custGeom>
            <a:avLst/>
            <a:gdLst/>
            <a:ahLst/>
            <a:cxnLst/>
            <a:rect l="l" t="t" r="r" b="b"/>
            <a:pathLst>
              <a:path w="1217976" h="1304392">
                <a:moveTo>
                  <a:pt x="0" y="0"/>
                </a:moveTo>
                <a:lnTo>
                  <a:pt x="1217976" y="0"/>
                </a:lnTo>
                <a:lnTo>
                  <a:pt x="1217976" y="1304392"/>
                </a:lnTo>
                <a:lnTo>
                  <a:pt x="0" y="13043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6455293" y="3964510"/>
            <a:ext cx="859593" cy="857444"/>
          </a:xfrm>
          <a:custGeom>
            <a:avLst/>
            <a:gdLst/>
            <a:ahLst/>
            <a:cxnLst/>
            <a:rect l="l" t="t" r="r" b="b"/>
            <a:pathLst>
              <a:path w="859593" h="857444">
                <a:moveTo>
                  <a:pt x="0" y="0"/>
                </a:moveTo>
                <a:lnTo>
                  <a:pt x="859592" y="0"/>
                </a:lnTo>
                <a:lnTo>
                  <a:pt x="859592" y="857444"/>
                </a:lnTo>
                <a:lnTo>
                  <a:pt x="0" y="85744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1011865" y="1430986"/>
            <a:ext cx="2085699" cy="1383299"/>
          </a:xfrm>
          <a:custGeom>
            <a:avLst/>
            <a:gdLst/>
            <a:ahLst/>
            <a:cxnLst/>
            <a:rect l="l" t="t" r="r" b="b"/>
            <a:pathLst>
              <a:path w="2085699" h="1383299">
                <a:moveTo>
                  <a:pt x="0" y="0"/>
                </a:moveTo>
                <a:lnTo>
                  <a:pt x="2085699" y="0"/>
                </a:lnTo>
                <a:lnTo>
                  <a:pt x="2085699" y="1383299"/>
                </a:lnTo>
                <a:lnTo>
                  <a:pt x="0" y="1383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6226693" y="7505358"/>
            <a:ext cx="2008298" cy="1912904"/>
          </a:xfrm>
          <a:custGeom>
            <a:avLst/>
            <a:gdLst/>
            <a:ahLst/>
            <a:cxnLst/>
            <a:rect l="l" t="t" r="r" b="b"/>
            <a:pathLst>
              <a:path w="2008298" h="1912904">
                <a:moveTo>
                  <a:pt x="0" y="0"/>
                </a:moveTo>
                <a:lnTo>
                  <a:pt x="2008298" y="0"/>
                </a:lnTo>
                <a:lnTo>
                  <a:pt x="2008298" y="1912904"/>
                </a:lnTo>
                <a:lnTo>
                  <a:pt x="0" y="19129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16455293" y="5348223"/>
            <a:ext cx="1115672" cy="1308707"/>
          </a:xfrm>
          <a:custGeom>
            <a:avLst/>
            <a:gdLst/>
            <a:ahLst/>
            <a:cxnLst/>
            <a:rect l="l" t="t" r="r" b="b"/>
            <a:pathLst>
              <a:path w="1115672" h="1308707">
                <a:moveTo>
                  <a:pt x="0" y="0"/>
                </a:moveTo>
                <a:lnTo>
                  <a:pt x="1115672" y="0"/>
                </a:lnTo>
                <a:lnTo>
                  <a:pt x="1115672" y="1308706"/>
                </a:lnTo>
                <a:lnTo>
                  <a:pt x="0" y="130870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3" name="Group 13"/>
          <p:cNvGrpSpPr/>
          <p:nvPr/>
        </p:nvGrpSpPr>
        <p:grpSpPr>
          <a:xfrm>
            <a:off x="11229699" y="4085069"/>
            <a:ext cx="2276030" cy="1473770"/>
            <a:chOff x="0" y="0"/>
            <a:chExt cx="3034707" cy="1965026"/>
          </a:xfrm>
        </p:grpSpPr>
        <p:sp>
          <p:nvSpPr>
            <p:cNvPr id="14" name="Freeform 14"/>
            <p:cNvSpPr/>
            <p:nvPr/>
          </p:nvSpPr>
          <p:spPr>
            <a:xfrm>
              <a:off x="0" y="0"/>
              <a:ext cx="1957658" cy="1965026"/>
            </a:xfrm>
            <a:custGeom>
              <a:avLst/>
              <a:gdLst/>
              <a:ahLst/>
              <a:cxnLst/>
              <a:rect l="l" t="t" r="r" b="b"/>
              <a:pathLst>
                <a:path w="1957658" h="1965026">
                  <a:moveTo>
                    <a:pt x="0" y="0"/>
                  </a:moveTo>
                  <a:lnTo>
                    <a:pt x="1957658" y="0"/>
                  </a:lnTo>
                  <a:lnTo>
                    <a:pt x="1957658" y="1965026"/>
                  </a:lnTo>
                  <a:lnTo>
                    <a:pt x="0" y="196502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872552" y="0"/>
              <a:ext cx="1162154" cy="1165067"/>
            </a:xfrm>
            <a:custGeom>
              <a:avLst/>
              <a:gdLst/>
              <a:ahLst/>
              <a:cxnLst/>
              <a:rect l="l" t="t" r="r" b="b"/>
              <a:pathLst>
                <a:path w="1162154" h="1165067">
                  <a:moveTo>
                    <a:pt x="0" y="0"/>
                  </a:moveTo>
                  <a:lnTo>
                    <a:pt x="1162155" y="0"/>
                  </a:lnTo>
                  <a:lnTo>
                    <a:pt x="1162155" y="1165067"/>
                  </a:lnTo>
                  <a:lnTo>
                    <a:pt x="0" y="116506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grpSp>
      <p:grpSp>
        <p:nvGrpSpPr>
          <p:cNvPr id="16" name="Group 16"/>
          <p:cNvGrpSpPr/>
          <p:nvPr/>
        </p:nvGrpSpPr>
        <p:grpSpPr>
          <a:xfrm>
            <a:off x="15358047" y="1307457"/>
            <a:ext cx="2371496" cy="1578869"/>
            <a:chOff x="0" y="0"/>
            <a:chExt cx="3161995" cy="2105159"/>
          </a:xfrm>
        </p:grpSpPr>
        <p:sp>
          <p:nvSpPr>
            <p:cNvPr id="17" name="Freeform 17"/>
            <p:cNvSpPr/>
            <p:nvPr/>
          </p:nvSpPr>
          <p:spPr>
            <a:xfrm>
              <a:off x="0" y="5374"/>
              <a:ext cx="1030188" cy="1047205"/>
            </a:xfrm>
            <a:custGeom>
              <a:avLst/>
              <a:gdLst/>
              <a:ahLst/>
              <a:cxnLst/>
              <a:rect l="l" t="t" r="r" b="b"/>
              <a:pathLst>
                <a:path w="1030188" h="1047205">
                  <a:moveTo>
                    <a:pt x="0" y="0"/>
                  </a:moveTo>
                  <a:lnTo>
                    <a:pt x="1030188" y="0"/>
                  </a:lnTo>
                  <a:lnTo>
                    <a:pt x="1030188" y="1047206"/>
                  </a:lnTo>
                  <a:lnTo>
                    <a:pt x="0" y="1047206"/>
                  </a:lnTo>
                  <a:lnTo>
                    <a:pt x="0" y="0"/>
                  </a:lnTo>
                  <a:close/>
                </a:path>
              </a:pathLst>
            </a:custGeom>
            <a:blipFill>
              <a:blip r:embed="rId22"/>
              <a:stretch>
                <a:fillRect/>
              </a:stretch>
            </a:blipFill>
          </p:spPr>
        </p:sp>
        <p:sp>
          <p:nvSpPr>
            <p:cNvPr id="18" name="Freeform 18"/>
            <p:cNvSpPr/>
            <p:nvPr/>
          </p:nvSpPr>
          <p:spPr>
            <a:xfrm>
              <a:off x="1030188" y="0"/>
              <a:ext cx="2131807" cy="2105159"/>
            </a:xfrm>
            <a:custGeom>
              <a:avLst/>
              <a:gdLst/>
              <a:ahLst/>
              <a:cxnLst/>
              <a:rect l="l" t="t" r="r" b="b"/>
              <a:pathLst>
                <a:path w="2131807" h="2105159">
                  <a:moveTo>
                    <a:pt x="0" y="0"/>
                  </a:moveTo>
                  <a:lnTo>
                    <a:pt x="2131807" y="0"/>
                  </a:lnTo>
                  <a:lnTo>
                    <a:pt x="2131807" y="2105159"/>
                  </a:lnTo>
                  <a:lnTo>
                    <a:pt x="0" y="210515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grpSp>
      <p:sp>
        <p:nvSpPr>
          <p:cNvPr id="19" name="TextBox 19"/>
          <p:cNvSpPr txBox="1"/>
          <p:nvPr/>
        </p:nvSpPr>
        <p:spPr>
          <a:xfrm>
            <a:off x="6509118" y="498476"/>
            <a:ext cx="6564770" cy="530224"/>
          </a:xfrm>
          <a:prstGeom prst="rect">
            <a:avLst/>
          </a:prstGeom>
        </p:spPr>
        <p:txBody>
          <a:bodyPr lIns="0" tIns="0" rIns="0" bIns="0" rtlCol="0" anchor="t">
            <a:spAutoFit/>
          </a:bodyPr>
          <a:lstStyle/>
          <a:p>
            <a:pPr algn="l">
              <a:lnSpc>
                <a:spcPts val="3999"/>
              </a:lnSpc>
            </a:pPr>
            <a:r>
              <a:rPr lang="en-US" sz="3999" b="1" u="sng" spc="-199">
                <a:solidFill>
                  <a:srgbClr val="000000"/>
                </a:solidFill>
                <a:latin typeface="TT Norms Bold"/>
                <a:ea typeface="TT Norms Bold"/>
                <a:cs typeface="TT Norms Bold"/>
                <a:sym typeface="TT Norms Bold"/>
              </a:rPr>
              <a:t>My future Plan with this App</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 0 C 0.069 0 0.125 0.056 0.125 0.125 C 0.125 0.194 0.069 0.25 0 0.25 C -0.069 0.25 -0.125 0.194 -0.125 0.125 C -0.125 0.056 -0.069 0 0 0 Z" pathEditMode="relative" ptsTypes="">
                                      <p:cBhvr>
                                        <p:cTn id="6" dur="20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 calcmode="lin" valueType="num">
                                      <p:cBhvr>
                                        <p:cTn id="13" dur="1000" fill="hold"/>
                                        <p:tgtEl>
                                          <p:spTgt spid="13"/>
                                        </p:tgtEl>
                                        <p:attrNameLst>
                                          <p:attrName>style.rotation</p:attrName>
                                        </p:attrNameLst>
                                      </p:cBhvr>
                                      <p:tavLst>
                                        <p:tav tm="0">
                                          <p:val>
                                            <p:fltVal val="90"/>
                                          </p:val>
                                        </p:tav>
                                        <p:tav tm="100000">
                                          <p:val>
                                            <p:fltVal val="0"/>
                                          </p:val>
                                        </p:tav>
                                      </p:tavLst>
                                    </p:anim>
                                    <p:animEffect transition="in" filter="fade">
                                      <p:cBhvr>
                                        <p:cTn id="14" dur="10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1000" fill="hold"/>
                                        <p:tgtEl>
                                          <p:spTgt spid="9"/>
                                        </p:tgtEl>
                                        <p:attrNameLst>
                                          <p:attrName>ppt_w</p:attrName>
                                        </p:attrNameLst>
                                      </p:cBhvr>
                                      <p:tavLst>
                                        <p:tav tm="0">
                                          <p:val>
                                            <p:fltVal val="0"/>
                                          </p:val>
                                        </p:tav>
                                        <p:tav tm="100000">
                                          <p:val>
                                            <p:strVal val="#ppt_w"/>
                                          </p:val>
                                        </p:tav>
                                      </p:tavLst>
                                    </p:anim>
                                    <p:anim calcmode="lin" valueType="num">
                                      <p:cBhvr>
                                        <p:cTn id="28" dur="1000" fill="hold"/>
                                        <p:tgtEl>
                                          <p:spTgt spid="9"/>
                                        </p:tgtEl>
                                        <p:attrNameLst>
                                          <p:attrName>ppt_h</p:attrName>
                                        </p:attrNameLst>
                                      </p:cBhvr>
                                      <p:tavLst>
                                        <p:tav tm="0">
                                          <p:val>
                                            <p:fltVal val="0"/>
                                          </p:val>
                                        </p:tav>
                                        <p:tav tm="100000">
                                          <p:val>
                                            <p:strVal val="#ppt_h"/>
                                          </p:val>
                                        </p:tav>
                                      </p:tavLst>
                                    </p:anim>
                                    <p:anim calcmode="lin" valueType="num">
                                      <p:cBhvr>
                                        <p:cTn id="29" dur="1000" fill="hold"/>
                                        <p:tgtEl>
                                          <p:spTgt spid="9"/>
                                        </p:tgtEl>
                                        <p:attrNameLst>
                                          <p:attrName>style.rotation</p:attrName>
                                        </p:attrNameLst>
                                      </p:cBhvr>
                                      <p:tavLst>
                                        <p:tav tm="0">
                                          <p:val>
                                            <p:fltVal val="90"/>
                                          </p:val>
                                        </p:tav>
                                        <p:tav tm="100000">
                                          <p:val>
                                            <p:fltVal val="0"/>
                                          </p:val>
                                        </p:tav>
                                      </p:tavLst>
                                    </p:anim>
                                    <p:animEffect transition="in" filter="fade">
                                      <p:cBhvr>
                                        <p:cTn id="30" dur="10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fltVal val="0"/>
                                          </p:val>
                                        </p:tav>
                                        <p:tav tm="100000">
                                          <p:val>
                                            <p:strVal val="#ppt_w"/>
                                          </p:val>
                                        </p:tav>
                                      </p:tavLst>
                                    </p:anim>
                                    <p:anim calcmode="lin" valueType="num">
                                      <p:cBhvr>
                                        <p:cTn id="42" dur="1000" fill="hold"/>
                                        <p:tgtEl>
                                          <p:spTgt spid="11"/>
                                        </p:tgtEl>
                                        <p:attrNameLst>
                                          <p:attrName>ppt_h</p:attrName>
                                        </p:attrNameLst>
                                      </p:cBhvr>
                                      <p:tavLst>
                                        <p:tav tm="0">
                                          <p:val>
                                            <p:fltVal val="0"/>
                                          </p:val>
                                        </p:tav>
                                        <p:tav tm="100000">
                                          <p:val>
                                            <p:strVal val="#ppt_h"/>
                                          </p:val>
                                        </p:tav>
                                      </p:tavLst>
                                    </p:anim>
                                    <p:anim calcmode="lin" valueType="num">
                                      <p:cBhvr>
                                        <p:cTn id="43" dur="1000" fill="hold"/>
                                        <p:tgtEl>
                                          <p:spTgt spid="11"/>
                                        </p:tgtEl>
                                        <p:attrNameLst>
                                          <p:attrName>style.rotation</p:attrName>
                                        </p:attrNameLst>
                                      </p:cBhvr>
                                      <p:tavLst>
                                        <p:tav tm="0">
                                          <p:val>
                                            <p:fltVal val="90"/>
                                          </p:val>
                                        </p:tav>
                                        <p:tav tm="100000">
                                          <p:val>
                                            <p:fltVal val="0"/>
                                          </p:val>
                                        </p:tav>
                                      </p:tavLst>
                                    </p:anim>
                                    <p:animEffect transition="in" filter="fade">
                                      <p:cBhvr>
                                        <p:cTn id="44" dur="10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1000" fill="hold"/>
                                        <p:tgtEl>
                                          <p:spTgt spid="8"/>
                                        </p:tgtEl>
                                        <p:attrNameLst>
                                          <p:attrName>ppt_w</p:attrName>
                                        </p:attrNameLst>
                                      </p:cBhvr>
                                      <p:tavLst>
                                        <p:tav tm="0">
                                          <p:val>
                                            <p:fltVal val="0"/>
                                          </p:val>
                                        </p:tav>
                                        <p:tav tm="100000">
                                          <p:val>
                                            <p:strVal val="#ppt_w"/>
                                          </p:val>
                                        </p:tav>
                                      </p:tavLst>
                                    </p:anim>
                                    <p:anim calcmode="lin" valueType="num">
                                      <p:cBhvr>
                                        <p:cTn id="50" dur="1000" fill="hold"/>
                                        <p:tgtEl>
                                          <p:spTgt spid="8"/>
                                        </p:tgtEl>
                                        <p:attrNameLst>
                                          <p:attrName>ppt_h</p:attrName>
                                        </p:attrNameLst>
                                      </p:cBhvr>
                                      <p:tavLst>
                                        <p:tav tm="0">
                                          <p:val>
                                            <p:fltVal val="0"/>
                                          </p:val>
                                        </p:tav>
                                        <p:tav tm="100000">
                                          <p:val>
                                            <p:strVal val="#ppt_h"/>
                                          </p:val>
                                        </p:tav>
                                      </p:tavLst>
                                    </p:anim>
                                    <p:anim calcmode="lin" valueType="num">
                                      <p:cBhvr>
                                        <p:cTn id="51" dur="1000" fill="hold"/>
                                        <p:tgtEl>
                                          <p:spTgt spid="8"/>
                                        </p:tgtEl>
                                        <p:attrNameLst>
                                          <p:attrName>style.rotation</p:attrName>
                                        </p:attrNameLst>
                                      </p:cBhvr>
                                      <p:tavLst>
                                        <p:tav tm="0">
                                          <p:val>
                                            <p:fltVal val="90"/>
                                          </p:val>
                                        </p:tav>
                                        <p:tav tm="100000">
                                          <p:val>
                                            <p:fltVal val="0"/>
                                          </p:val>
                                        </p:tav>
                                      </p:tavLst>
                                    </p:anim>
                                    <p:animEffect transition="in" filter="fade">
                                      <p:cBhvr>
                                        <p:cTn id="52" dur="10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31"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p:cTn id="57" dur="1000" fill="hold"/>
                                        <p:tgtEl>
                                          <p:spTgt spid="12"/>
                                        </p:tgtEl>
                                        <p:attrNameLst>
                                          <p:attrName>ppt_w</p:attrName>
                                        </p:attrNameLst>
                                      </p:cBhvr>
                                      <p:tavLst>
                                        <p:tav tm="0">
                                          <p:val>
                                            <p:fltVal val="0"/>
                                          </p:val>
                                        </p:tav>
                                        <p:tav tm="100000">
                                          <p:val>
                                            <p:strVal val="#ppt_w"/>
                                          </p:val>
                                        </p:tav>
                                      </p:tavLst>
                                    </p:anim>
                                    <p:anim calcmode="lin" valueType="num">
                                      <p:cBhvr>
                                        <p:cTn id="58" dur="1000" fill="hold"/>
                                        <p:tgtEl>
                                          <p:spTgt spid="12"/>
                                        </p:tgtEl>
                                        <p:attrNameLst>
                                          <p:attrName>ppt_h</p:attrName>
                                        </p:attrNameLst>
                                      </p:cBhvr>
                                      <p:tavLst>
                                        <p:tav tm="0">
                                          <p:val>
                                            <p:fltVal val="0"/>
                                          </p:val>
                                        </p:tav>
                                        <p:tav tm="100000">
                                          <p:val>
                                            <p:strVal val="#ppt_h"/>
                                          </p:val>
                                        </p:tav>
                                      </p:tavLst>
                                    </p:anim>
                                    <p:anim calcmode="lin" valueType="num">
                                      <p:cBhvr>
                                        <p:cTn id="59" dur="1000" fill="hold"/>
                                        <p:tgtEl>
                                          <p:spTgt spid="12"/>
                                        </p:tgtEl>
                                        <p:attrNameLst>
                                          <p:attrName>style.rotation</p:attrName>
                                        </p:attrNameLst>
                                      </p:cBhvr>
                                      <p:tavLst>
                                        <p:tav tm="0">
                                          <p:val>
                                            <p:fltVal val="90"/>
                                          </p:val>
                                        </p:tav>
                                        <p:tav tm="100000">
                                          <p:val>
                                            <p:fltVal val="0"/>
                                          </p:val>
                                        </p:tav>
                                      </p:tavLst>
                                    </p:anim>
                                    <p:animEffect transition="in" filter="fade">
                                      <p:cBhvr>
                                        <p:cTn id="6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345</Words>
  <Application>Microsoft Office PowerPoint</Application>
  <PresentationFormat>Custom</PresentationFormat>
  <Paragraphs>60</Paragraphs>
  <Slides>10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vt:i4>
      </vt:variant>
    </vt:vector>
  </HeadingPairs>
  <TitlesOfParts>
    <vt:vector size="21" baseType="lpstr">
      <vt:lpstr>Mistrully</vt:lpstr>
      <vt:lpstr>Times New Roman</vt:lpstr>
      <vt:lpstr>TT Fors Bold</vt:lpstr>
      <vt:lpstr>Calibri</vt:lpstr>
      <vt:lpstr>Arial</vt:lpstr>
      <vt:lpstr>TT Norms Bold</vt:lpstr>
      <vt:lpstr>TT Fors</vt:lpstr>
      <vt:lpstr>Adobe MFFM Bengali Bold</vt:lpstr>
      <vt:lpstr>Canva Sans Bold</vt:lpstr>
      <vt:lpstr>TT Norms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Shawn Garcia</dc:title>
  <dc:creator>User</dc:creator>
  <cp:lastModifiedBy>User</cp:lastModifiedBy>
  <cp:revision>7</cp:revision>
  <dcterms:created xsi:type="dcterms:W3CDTF">2006-08-16T00:00:00Z</dcterms:created>
  <dcterms:modified xsi:type="dcterms:W3CDTF">2024-12-27T12:50:41Z</dcterms:modified>
  <dc:identifier>DAGZvW2_GhM</dc:identifier>
</cp:coreProperties>
</file>